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slides/slide11.xml" ContentType="application/vnd.openxmlformats-officedocument.presentationml.slide+xml"/>
  <Override PartName="/ppt/presentation.xml" ContentType="application/vnd.openxmlformats-officedocument.presentationml.presentation.main+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notesSlides/notesSlide8.xml" ContentType="application/vnd.openxmlformats-officedocument.presentationml.notes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8.xml" ContentType="application/vnd.openxmlformats-officedocument.presentationml.slideLayout+xml"/>
  <Override PartName="/ppt/slideMasters/slideMaster2.xml" ContentType="application/vnd.openxmlformats-officedocument.presentationml.slideMaster+xml"/>
  <Override PartName="/ppt/slideLayouts/slideLayout18.xml" ContentType="application/vnd.openxmlformats-officedocument.presentationml.slideLayout+xml"/>
  <Override PartName="/ppt/slideLayouts/slideLayout2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48" r:id="rId2"/>
    <p:sldMasterId id="2147483669" r:id="rId3"/>
    <p:sldMasterId id="2147483677" r:id="rId4"/>
  </p:sldMasterIdLst>
  <p:notesMasterIdLst>
    <p:notesMasterId r:id="rId16"/>
  </p:notesMasterIdLst>
  <p:sldIdLst>
    <p:sldId id="257" r:id="rId5"/>
    <p:sldId id="275" r:id="rId6"/>
    <p:sldId id="266" r:id="rId7"/>
    <p:sldId id="276" r:id="rId8"/>
    <p:sldId id="285" r:id="rId9"/>
    <p:sldId id="278" r:id="rId10"/>
    <p:sldId id="280" r:id="rId11"/>
    <p:sldId id="267" r:id="rId12"/>
    <p:sldId id="281" r:id="rId13"/>
    <p:sldId id="284" r:id="rId14"/>
    <p:sldId id="28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s" id="{A7ECE354-91AF-254F-A4C3-3E94E8F8D2E4}">
          <p14:sldIdLst>
            <p14:sldId id="257"/>
            <p14:sldId id="275"/>
            <p14:sldId id="266"/>
            <p14:sldId id="276"/>
            <p14:sldId id="285"/>
            <p14:sldId id="278"/>
            <p14:sldId id="280"/>
            <p14:sldId id="267"/>
            <p14:sldId id="281"/>
            <p14:sldId id="284"/>
            <p14:sldId id="283"/>
          </p14:sldIdLst>
        </p14:section>
        <p14:section name="LightContent" id="{101DA4FC-D3A6-F045-81EA-0F3118ADCEC3}">
          <p14:sldIdLst/>
        </p14:section>
        <p14:section name="DarkContent" id="{4F982D07-7009-CD4A-A034-00F08BD2BBCE}">
          <p14:sldIdLst/>
        </p14:section>
        <p14:section name="Icons" id="{0EAB6F6C-4A94-F747-AB1A-45490746853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77896"/>
  </p:normalViewPr>
  <p:slideViewPr>
    <p:cSldViewPr snapToGrid="0" snapToObjects="1">
      <p:cViewPr varScale="1">
        <p:scale>
          <a:sx n="100" d="100"/>
          <a:sy n="100" d="100"/>
        </p:scale>
        <p:origin x="2200"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customXml" Target="../customXml/item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3EF8B-E2B7-6B4B-9836-B7E0AED86C4B}" type="datetimeFigureOut">
              <a:rPr lang="en-US" smtClean="0"/>
              <a:t>3/2/22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58D21-DE83-044F-B9CA-C67577076B30}" type="slidenum">
              <a:rPr lang="en-US" smtClean="0"/>
              <a:t>‹#›</a:t>
            </a:fld>
            <a:endParaRPr lang="en-US"/>
          </a:p>
        </p:txBody>
      </p:sp>
    </p:spTree>
    <p:extLst>
      <p:ext uri="{BB962C8B-B14F-4D97-AF65-F5344CB8AC3E}">
        <p14:creationId xmlns:p14="http://schemas.microsoft.com/office/powerpoint/2010/main" val="3368513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simplistic goal of a CMS is to enable you to build a website </a:t>
            </a:r>
          </a:p>
        </p:txBody>
      </p:sp>
      <p:sp>
        <p:nvSpPr>
          <p:cNvPr id="4" name="Slide Number Placeholder 3"/>
          <p:cNvSpPr>
            <a:spLocks noGrp="1"/>
          </p:cNvSpPr>
          <p:nvPr>
            <p:ph type="sldNum" sz="quarter" idx="5"/>
          </p:nvPr>
        </p:nvSpPr>
        <p:spPr/>
        <p:txBody>
          <a:bodyPr/>
          <a:lstStyle/>
          <a:p>
            <a:fld id="{83058D21-DE83-044F-B9CA-C67577076B30}" type="slidenum">
              <a:rPr lang="en-US" smtClean="0"/>
              <a:t>3</a:t>
            </a:fld>
            <a:endParaRPr lang="en-US"/>
          </a:p>
        </p:txBody>
      </p:sp>
    </p:spTree>
    <p:extLst>
      <p:ext uri="{BB962C8B-B14F-4D97-AF65-F5344CB8AC3E}">
        <p14:creationId xmlns:p14="http://schemas.microsoft.com/office/powerpoint/2010/main" val="2199075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Melody is what we envisioned when we took away what we knew about how CMS systems CURRENTLY function and started to think about how CMS systems SHOULD function.</a:t>
            </a:r>
          </a:p>
          <a:p>
            <a:pPr marL="171450" indent="-171450">
              <a:buFontTx/>
              <a:buChar char="-"/>
            </a:pPr>
            <a:endParaRPr lang="en-US" dirty="0"/>
          </a:p>
          <a:p>
            <a:pPr marL="171450" indent="-171450">
              <a:buFontTx/>
              <a:buChar char="-"/>
            </a:pPr>
            <a:r>
              <a:rPr lang="en-US" dirty="0"/>
              <a:t>The goal in its simplest form was to make creating content as easy as possible, while also:</a:t>
            </a:r>
          </a:p>
          <a:p>
            <a:pPr marL="628650" lvl="1" indent="-171450">
              <a:buFontTx/>
              <a:buChar char="-"/>
            </a:pPr>
            <a:r>
              <a:rPr lang="en-US" dirty="0"/>
              <a:t>Still offering the flexibility that creators need</a:t>
            </a:r>
          </a:p>
          <a:p>
            <a:pPr marL="628650" lvl="1" indent="-171450">
              <a:buFontTx/>
              <a:buChar char="-"/>
            </a:pPr>
            <a:r>
              <a:rPr lang="en-US" dirty="0"/>
              <a:t>Still offering the workflow management that universities with complex teams, like yours, need</a:t>
            </a:r>
          </a:p>
          <a:p>
            <a:pPr marL="171450" lvl="0" indent="-171450">
              <a:buFontTx/>
              <a:buChar char="-"/>
            </a:pPr>
            <a:endParaRPr lang="en-US" dirty="0"/>
          </a:p>
          <a:p>
            <a:pPr marL="171450" indent="-171450">
              <a:buFontTx/>
              <a:buChar char="-"/>
            </a:pPr>
            <a:r>
              <a:rPr lang="en-US" dirty="0"/>
              <a:t>Our first major decision was to focus on and enable the tools of the modern web that developers and creators are most familiar with: HTML, CSS, and JavaScript</a:t>
            </a:r>
          </a:p>
          <a:p>
            <a:pPr marL="171450" indent="-171450">
              <a:buFontTx/>
              <a:buChar char="-"/>
            </a:pPr>
            <a:r>
              <a:rPr lang="en-US" dirty="0"/>
              <a:t>While XSL offers a ton of power and flexibility, it’s not something that all users need all the time. That power still exists in our CMS and Melody is not built to detract from that.</a:t>
            </a:r>
          </a:p>
        </p:txBody>
      </p:sp>
      <p:sp>
        <p:nvSpPr>
          <p:cNvPr id="4" name="Slide Number Placeholder 3"/>
          <p:cNvSpPr>
            <a:spLocks noGrp="1"/>
          </p:cNvSpPr>
          <p:nvPr>
            <p:ph type="sldNum" sz="quarter" idx="5"/>
          </p:nvPr>
        </p:nvSpPr>
        <p:spPr/>
        <p:txBody>
          <a:bodyPr/>
          <a:lstStyle/>
          <a:p>
            <a:fld id="{83058D21-DE83-044F-B9CA-C67577076B30}" type="slidenum">
              <a:rPr lang="en-US" smtClean="0"/>
              <a:t>4</a:t>
            </a:fld>
            <a:endParaRPr lang="en-US"/>
          </a:p>
        </p:txBody>
      </p:sp>
    </p:spTree>
    <p:extLst>
      <p:ext uri="{BB962C8B-B14F-4D97-AF65-F5344CB8AC3E}">
        <p14:creationId xmlns:p14="http://schemas.microsoft.com/office/powerpoint/2010/main" val="149942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To create the HTML for reusable sections, we leveraged the Source Code editor with its built in syntax highlighting, autocompletion, and other features</a:t>
            </a:r>
          </a:p>
          <a:p>
            <a:pPr marL="171450" indent="-171450">
              <a:buFontTx/>
              <a:buChar char="-"/>
            </a:pPr>
            <a:r>
              <a:rPr lang="en-US" dirty="0"/>
              <a:t>We have worked on and included a live preview on the same page as the editor so you can see the output of your HTML</a:t>
            </a:r>
          </a:p>
          <a:p>
            <a:endParaRPr lang="en-US" dirty="0"/>
          </a:p>
        </p:txBody>
      </p:sp>
      <p:sp>
        <p:nvSpPr>
          <p:cNvPr id="4" name="Slide Number Placeholder 3"/>
          <p:cNvSpPr>
            <a:spLocks noGrp="1"/>
          </p:cNvSpPr>
          <p:nvPr>
            <p:ph type="sldNum" sz="quarter" idx="5"/>
          </p:nvPr>
        </p:nvSpPr>
        <p:spPr/>
        <p:txBody>
          <a:bodyPr/>
          <a:lstStyle/>
          <a:p>
            <a:fld id="{83058D21-DE83-044F-B9CA-C67577076B30}" type="slidenum">
              <a:rPr lang="en-US" smtClean="0"/>
              <a:t>5</a:t>
            </a:fld>
            <a:endParaRPr lang="en-US"/>
          </a:p>
        </p:txBody>
      </p:sp>
    </p:spTree>
    <p:extLst>
      <p:ext uri="{BB962C8B-B14F-4D97-AF65-F5344CB8AC3E}">
        <p14:creationId xmlns:p14="http://schemas.microsoft.com/office/powerpoint/2010/main" val="1684370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We wanted to give you as much of a head start and customization flexibility as we could when factoring in how to manage your CSS</a:t>
            </a:r>
          </a:p>
          <a:p>
            <a:pPr marL="171450" indent="-171450">
              <a:buFontTx/>
              <a:buChar char="-"/>
            </a:pPr>
            <a:r>
              <a:rPr lang="en-US" dirty="0"/>
              <a:t>There is no requirement to deal with or pull in multiple CSS files</a:t>
            </a:r>
          </a:p>
          <a:p>
            <a:pPr marL="171450" indent="-171450">
              <a:buFontTx/>
              <a:buChar char="-"/>
            </a:pPr>
            <a:endParaRPr lang="en-US" dirty="0"/>
          </a:p>
          <a:p>
            <a:pPr marL="171450" indent="-171450">
              <a:buFontTx/>
              <a:buChar char="-"/>
            </a:pPr>
            <a:r>
              <a:rPr lang="en-US" dirty="0" err="1"/>
              <a:t>Tailwind.css</a:t>
            </a:r>
            <a:r>
              <a:rPr lang="en-US" dirty="0"/>
              <a:t> is a utility class based approach rather than an opinionated framework. What do I mean by that?</a:t>
            </a:r>
          </a:p>
          <a:p>
            <a:pPr marL="628650" lvl="1" indent="-171450">
              <a:buFontTx/>
              <a:buChar char="-"/>
            </a:pPr>
            <a:r>
              <a:rPr lang="en-US" dirty="0"/>
              <a:t>That means that I don’t have to write my HTML in a prescribed way because the CSS framework says so</a:t>
            </a:r>
          </a:p>
          <a:p>
            <a:pPr marL="628650" lvl="1" indent="-171450">
              <a:buFontTx/>
              <a:buChar char="-"/>
            </a:pPr>
            <a:r>
              <a:rPr lang="en-US" dirty="0"/>
              <a:t>It means that I don’t actually have to write any CSS at all for most things; there is a class or combination of classes to achieve just about anything I want</a:t>
            </a:r>
          </a:p>
        </p:txBody>
      </p:sp>
      <p:sp>
        <p:nvSpPr>
          <p:cNvPr id="4" name="Slide Number Placeholder 3"/>
          <p:cNvSpPr>
            <a:spLocks noGrp="1"/>
          </p:cNvSpPr>
          <p:nvPr>
            <p:ph type="sldNum" sz="quarter" idx="5"/>
          </p:nvPr>
        </p:nvSpPr>
        <p:spPr/>
        <p:txBody>
          <a:bodyPr/>
          <a:lstStyle/>
          <a:p>
            <a:fld id="{83058D21-DE83-044F-B9CA-C67577076B30}" type="slidenum">
              <a:rPr lang="en-US" smtClean="0"/>
              <a:t>6</a:t>
            </a:fld>
            <a:endParaRPr lang="en-US"/>
          </a:p>
        </p:txBody>
      </p:sp>
    </p:spTree>
    <p:extLst>
      <p:ext uri="{BB962C8B-B14F-4D97-AF65-F5344CB8AC3E}">
        <p14:creationId xmlns:p14="http://schemas.microsoft.com/office/powerpoint/2010/main" val="1973443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Knowing that there would be a need to be able to pull in JavaScript libraries, write custom scripts, and even make other modifications in the page head code, we exposed an editor on the Layout side of things to be able to do this</a:t>
            </a:r>
          </a:p>
          <a:p>
            <a:pPr marL="171450" indent="-171450">
              <a:buFontTx/>
              <a:buChar char="-"/>
            </a:pPr>
            <a:r>
              <a:rPr lang="en-US" dirty="0"/>
              <a:t>Everything that you define for the Layout </a:t>
            </a:r>
            <a:r>
              <a:rPr lang="en-US" dirty="0" err="1"/>
              <a:t>Headcode</a:t>
            </a:r>
            <a:r>
              <a:rPr lang="en-US" dirty="0"/>
              <a:t> will automatically get added to the Page when the page is created</a:t>
            </a:r>
          </a:p>
          <a:p>
            <a:pPr marL="171450" indent="-171450">
              <a:buFontTx/>
              <a:buChar char="-"/>
            </a:pPr>
            <a:r>
              <a:rPr lang="en-US" dirty="0"/>
              <a:t>All of it will end up in the &lt;head&gt; element of the Published page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3058D21-DE83-044F-B9CA-C67577076B30}" type="slidenum">
              <a:rPr lang="en-US" smtClean="0"/>
              <a:t>7</a:t>
            </a:fld>
            <a:endParaRPr lang="en-US"/>
          </a:p>
        </p:txBody>
      </p:sp>
    </p:spTree>
    <p:extLst>
      <p:ext uri="{BB962C8B-B14F-4D97-AF65-F5344CB8AC3E}">
        <p14:creationId xmlns:p14="http://schemas.microsoft.com/office/powerpoint/2010/main" val="315319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We have used some of these words already, but we should be clear about what each represents:</a:t>
            </a:r>
          </a:p>
          <a:p>
            <a:pPr marL="171450" lvl="0" indent="-171450">
              <a:buFontTx/>
              <a:buChar char="-"/>
            </a:pPr>
            <a:endParaRPr lang="en-US" dirty="0"/>
          </a:p>
          <a:p>
            <a:pPr marL="171450" lvl="0" indent="-171450">
              <a:buFontTx/>
              <a:buChar char="-"/>
            </a:pPr>
            <a:r>
              <a:rPr lang="en-US" dirty="0"/>
              <a:t>A Tile is the building block for the puzzle that is Melody</a:t>
            </a:r>
          </a:p>
          <a:p>
            <a:pPr marL="628650" lvl="1" indent="-171450">
              <a:buFontTx/>
              <a:buChar char="-"/>
            </a:pPr>
            <a:r>
              <a:rPr lang="en-US" dirty="0"/>
              <a:t>In a Tile, you define the HTML and CSS classes for that given section</a:t>
            </a:r>
          </a:p>
          <a:p>
            <a:pPr marL="171450" lvl="0" indent="-171450">
              <a:buFontTx/>
              <a:buChar char="-"/>
            </a:pPr>
            <a:endParaRPr lang="en-US" dirty="0"/>
          </a:p>
          <a:p>
            <a:pPr marL="171450" lvl="0" indent="-171450">
              <a:buFontTx/>
              <a:buChar char="-"/>
            </a:pPr>
            <a:r>
              <a:rPr lang="en-US" dirty="0"/>
              <a:t>A Frame is a special type of tile that lets you place containers on a Layout to help create rules about where Tiles can go. I.e., the column/grid/structure of the page</a:t>
            </a:r>
          </a:p>
          <a:p>
            <a:pPr marL="171450" lvl="0" indent="-171450">
              <a:buFontTx/>
              <a:buChar char="-"/>
            </a:pPr>
            <a:endParaRPr lang="en-US" dirty="0"/>
          </a:p>
          <a:p>
            <a:pPr marL="171450" lvl="0" indent="-171450">
              <a:buFontTx/>
              <a:buChar char="-"/>
            </a:pPr>
            <a:r>
              <a:rPr lang="en-US" dirty="0"/>
              <a:t>You can put multiple Frames and Tiles in whatever arrangement you like on a Layout, which serves as your template</a:t>
            </a:r>
          </a:p>
          <a:p>
            <a:pPr marL="171450" lvl="0" indent="-171450">
              <a:buFontTx/>
              <a:buChar char="-"/>
            </a:pPr>
            <a:endParaRPr lang="en-US" dirty="0"/>
          </a:p>
          <a:p>
            <a:pPr marL="171450" lvl="0" indent="-171450">
              <a:buFontTx/>
              <a:buChar char="-"/>
            </a:pPr>
            <a:r>
              <a:rPr lang="en-US" dirty="0"/>
              <a:t>A Page (with the LCF extension) is the resulting file that gets created in the CMS when you create a New Page from a Layout, and at least in the product, works very similarly to a PCF file</a:t>
            </a:r>
          </a:p>
          <a:p>
            <a:endParaRPr lang="en-US" dirty="0"/>
          </a:p>
        </p:txBody>
      </p:sp>
      <p:sp>
        <p:nvSpPr>
          <p:cNvPr id="4" name="Slide Number Placeholder 3"/>
          <p:cNvSpPr>
            <a:spLocks noGrp="1"/>
          </p:cNvSpPr>
          <p:nvPr>
            <p:ph type="sldNum" sz="quarter" idx="5"/>
          </p:nvPr>
        </p:nvSpPr>
        <p:spPr/>
        <p:txBody>
          <a:bodyPr/>
          <a:lstStyle/>
          <a:p>
            <a:fld id="{83058D21-DE83-044F-B9CA-C67577076B30}" type="slidenum">
              <a:rPr lang="en-US" smtClean="0"/>
              <a:t>8</a:t>
            </a:fld>
            <a:endParaRPr lang="en-US"/>
          </a:p>
        </p:txBody>
      </p:sp>
    </p:spTree>
    <p:extLst>
      <p:ext uri="{BB962C8B-B14F-4D97-AF65-F5344CB8AC3E}">
        <p14:creationId xmlns:p14="http://schemas.microsoft.com/office/powerpoint/2010/main" val="2636922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Here are some examples of some of the types of Tiles you can create in Melody to make building your pages easy</a:t>
            </a:r>
          </a:p>
        </p:txBody>
      </p:sp>
      <p:sp>
        <p:nvSpPr>
          <p:cNvPr id="4" name="Slide Number Placeholder 3"/>
          <p:cNvSpPr>
            <a:spLocks noGrp="1"/>
          </p:cNvSpPr>
          <p:nvPr>
            <p:ph type="sldNum" sz="quarter" idx="5"/>
          </p:nvPr>
        </p:nvSpPr>
        <p:spPr/>
        <p:txBody>
          <a:bodyPr/>
          <a:lstStyle/>
          <a:p>
            <a:fld id="{83058D21-DE83-044F-B9CA-C67577076B30}" type="slidenum">
              <a:rPr lang="en-US" smtClean="0"/>
              <a:t>9</a:t>
            </a:fld>
            <a:endParaRPr lang="en-US"/>
          </a:p>
        </p:txBody>
      </p:sp>
    </p:spTree>
    <p:extLst>
      <p:ext uri="{BB962C8B-B14F-4D97-AF65-F5344CB8AC3E}">
        <p14:creationId xmlns:p14="http://schemas.microsoft.com/office/powerpoint/2010/main" val="193812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One of the biggest benefits of using industry standards like HTML and Utility driven CSS is portability.</a:t>
            </a:r>
          </a:p>
          <a:p>
            <a:pPr marL="171450" indent="-171450">
              <a:buFontTx/>
              <a:buChar char="-"/>
            </a:pPr>
            <a:r>
              <a:rPr lang="en-US" dirty="0"/>
              <a:t>You can go on the web and find tons of examples of sections built using nothing but plain HTML and Tailwind CSS, and you can create a Tile from that pretty much wholesale</a:t>
            </a:r>
          </a:p>
          <a:p>
            <a:pPr marL="171450" indent="-171450">
              <a:buFontTx/>
              <a:buChar char="-"/>
            </a:pPr>
            <a:r>
              <a:rPr lang="en-US" dirty="0"/>
              <a:t>You can even use the HTML from non-Tailwind components and use the Tailwind equivalent classes</a:t>
            </a:r>
          </a:p>
          <a:p>
            <a:pPr marL="171450" indent="-171450">
              <a:buFontTx/>
              <a:buChar char="-"/>
            </a:pPr>
            <a:r>
              <a:rPr lang="en-US" dirty="0"/>
              <a:t>I’ll show an example of this during this presentation</a:t>
            </a:r>
          </a:p>
        </p:txBody>
      </p:sp>
      <p:sp>
        <p:nvSpPr>
          <p:cNvPr id="4" name="Slide Number Placeholder 3"/>
          <p:cNvSpPr>
            <a:spLocks noGrp="1"/>
          </p:cNvSpPr>
          <p:nvPr>
            <p:ph type="sldNum" sz="quarter" idx="5"/>
          </p:nvPr>
        </p:nvSpPr>
        <p:spPr/>
        <p:txBody>
          <a:bodyPr/>
          <a:lstStyle/>
          <a:p>
            <a:fld id="{83058D21-DE83-044F-B9CA-C67577076B30}" type="slidenum">
              <a:rPr lang="en-US" smtClean="0"/>
              <a:t>10</a:t>
            </a:fld>
            <a:endParaRPr lang="en-US"/>
          </a:p>
        </p:txBody>
      </p:sp>
    </p:spTree>
    <p:extLst>
      <p:ext uri="{BB962C8B-B14F-4D97-AF65-F5344CB8AC3E}">
        <p14:creationId xmlns:p14="http://schemas.microsoft.com/office/powerpoint/2010/main" val="4121576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7.sv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3" Type="http://schemas.openxmlformats.org/officeDocument/2006/relationships/image" Target="../media/image13.sv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svg"/><Relationship Id="rId21" Type="http://schemas.openxmlformats.org/officeDocument/2006/relationships/image" Target="../media/image21.svg"/><Relationship Id="rId34" Type="http://schemas.openxmlformats.org/officeDocument/2006/relationships/image" Target="../media/image34.png"/><Relationship Id="rId42" Type="http://schemas.openxmlformats.org/officeDocument/2006/relationships/image" Target="../media/image42.png"/><Relationship Id="rId7" Type="http://schemas.openxmlformats.org/officeDocument/2006/relationships/image" Target="../media/image7.svg"/><Relationship Id="rId2" Type="http://schemas.openxmlformats.org/officeDocument/2006/relationships/image" Target="../media/image2.png"/><Relationship Id="rId16" Type="http://schemas.openxmlformats.org/officeDocument/2006/relationships/image" Target="../media/image16.png"/><Relationship Id="rId29" Type="http://schemas.openxmlformats.org/officeDocument/2006/relationships/image" Target="../media/image29.sv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sv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svg"/><Relationship Id="rId40" Type="http://schemas.openxmlformats.org/officeDocument/2006/relationships/image" Target="../media/image40.png"/><Relationship Id="rId45" Type="http://schemas.openxmlformats.org/officeDocument/2006/relationships/image" Target="../media/image45.svg"/><Relationship Id="rId5" Type="http://schemas.openxmlformats.org/officeDocument/2006/relationships/image" Target="../media/image5.svg"/><Relationship Id="rId15" Type="http://schemas.openxmlformats.org/officeDocument/2006/relationships/image" Target="../media/image15.svg"/><Relationship Id="rId23" Type="http://schemas.openxmlformats.org/officeDocument/2006/relationships/image" Target="../media/image23.svg"/><Relationship Id="rId28" Type="http://schemas.openxmlformats.org/officeDocument/2006/relationships/image" Target="../media/image28.png"/><Relationship Id="rId36" Type="http://schemas.openxmlformats.org/officeDocument/2006/relationships/image" Target="../media/image36.png"/><Relationship Id="rId10" Type="http://schemas.openxmlformats.org/officeDocument/2006/relationships/image" Target="../media/image10.png"/><Relationship Id="rId19" Type="http://schemas.openxmlformats.org/officeDocument/2006/relationships/image" Target="../media/image19.svg"/><Relationship Id="rId31" Type="http://schemas.openxmlformats.org/officeDocument/2006/relationships/image" Target="../media/image31.svg"/><Relationship Id="rId44" Type="http://schemas.openxmlformats.org/officeDocument/2006/relationships/image" Target="../media/image44.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svg"/><Relationship Id="rId30" Type="http://schemas.openxmlformats.org/officeDocument/2006/relationships/image" Target="../media/image30.png"/><Relationship Id="rId35" Type="http://schemas.openxmlformats.org/officeDocument/2006/relationships/image" Target="../media/image35.svg"/><Relationship Id="rId43" Type="http://schemas.openxmlformats.org/officeDocument/2006/relationships/image" Target="../media/image43.svg"/><Relationship Id="rId8" Type="http://schemas.openxmlformats.org/officeDocument/2006/relationships/image" Target="../media/image8.png"/><Relationship Id="rId3" Type="http://schemas.openxmlformats.org/officeDocument/2006/relationships/image" Target="../media/image3.svg"/><Relationship Id="rId12" Type="http://schemas.openxmlformats.org/officeDocument/2006/relationships/image" Target="../media/image12.png"/><Relationship Id="rId17" Type="http://schemas.openxmlformats.org/officeDocument/2006/relationships/image" Target="../media/image17.svg"/><Relationship Id="rId25" Type="http://schemas.openxmlformats.org/officeDocument/2006/relationships/image" Target="../media/image25.svg"/><Relationship Id="rId33" Type="http://schemas.openxmlformats.org/officeDocument/2006/relationships/image" Target="../media/image33.svg"/><Relationship Id="rId38" Type="http://schemas.openxmlformats.org/officeDocument/2006/relationships/image" Target="../media/image38.png"/><Relationship Id="rId20" Type="http://schemas.openxmlformats.org/officeDocument/2006/relationships/image" Target="../media/image20.png"/><Relationship Id="rId41" Type="http://schemas.openxmlformats.org/officeDocument/2006/relationships/image" Target="../media/image41.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7.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CFE7A5-4771-6743-A9CC-396897CEEF5D}"/>
              </a:ext>
            </a:extLst>
          </p:cNvPr>
          <p:cNvSpPr>
            <a:spLocks noGrp="1"/>
          </p:cNvSpPr>
          <p:nvPr>
            <p:ph type="body" sz="quarter" idx="10" hasCustomPrompt="1"/>
          </p:nvPr>
        </p:nvSpPr>
        <p:spPr>
          <a:xfrm>
            <a:off x="2286000" y="4846320"/>
            <a:ext cx="3137910" cy="369332"/>
          </a:xfrm>
          <a:prstGeom prst="rect">
            <a:avLst/>
          </a:prstGeom>
        </p:spPr>
        <p:txBody>
          <a:bodyPr wrap="none">
            <a:spAutoFit/>
          </a:bodyPr>
          <a:lstStyle>
            <a:lvl1pPr marL="0" indent="0">
              <a:buNone/>
              <a:defRPr sz="20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Friday, December 10, 2021</a:t>
            </a:r>
          </a:p>
        </p:txBody>
      </p:sp>
    </p:spTree>
    <p:extLst>
      <p:ext uri="{BB962C8B-B14F-4D97-AF65-F5344CB8AC3E}">
        <p14:creationId xmlns:p14="http://schemas.microsoft.com/office/powerpoint/2010/main" val="20948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Left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173F7-02CC-674F-AECF-A84125E08A2E}"/>
              </a:ext>
            </a:extLst>
          </p:cNvPr>
          <p:cNvSpPr>
            <a:spLocks noGrp="1"/>
          </p:cNvSpPr>
          <p:nvPr>
            <p:ph type="title"/>
          </p:nvPr>
        </p:nvSpPr>
        <p:spPr>
          <a:xfrm>
            <a:off x="7421563"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0C0909-9152-674F-853D-ED8810702397}"/>
              </a:ext>
            </a:extLst>
          </p:cNvPr>
          <p:cNvSpPr>
            <a:spLocks noGrp="1"/>
          </p:cNvSpPr>
          <p:nvPr>
            <p:ph idx="1"/>
          </p:nvPr>
        </p:nvSpPr>
        <p:spPr>
          <a:xfrm>
            <a:off x="838200" y="987425"/>
            <a:ext cx="6172200" cy="4873625"/>
          </a:xfrm>
          <a:solidFill>
            <a:schemeClr val="accent1"/>
          </a:solidFill>
        </p:spPr>
        <p:txBody>
          <a:bodyPr lIns="274320" tIns="457200" rIns="274320" bIns="457200"/>
          <a:lstStyle>
            <a:lvl1pPr>
              <a:defRPr sz="3200">
                <a:solidFill>
                  <a:schemeClr val="bg2"/>
                </a:solidFill>
              </a:defRPr>
            </a:lvl1pPr>
            <a:lvl2pPr>
              <a:defRPr sz="2800">
                <a:solidFill>
                  <a:schemeClr val="bg2"/>
                </a:solidFill>
              </a:defRPr>
            </a:lvl2pPr>
            <a:lvl3pPr>
              <a:defRPr sz="2400">
                <a:solidFill>
                  <a:schemeClr val="bg2"/>
                </a:solidFill>
              </a:defRPr>
            </a:lvl3pPr>
            <a:lvl4pPr>
              <a:defRPr sz="2000">
                <a:solidFill>
                  <a:schemeClr val="bg2"/>
                </a:solidFill>
              </a:defRPr>
            </a:lvl4pPr>
            <a:lvl5pPr>
              <a:defRPr sz="2000">
                <a:solidFill>
                  <a:schemeClr val="bg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F8655D-A0F1-8245-A8A4-B6B294CFE069}"/>
              </a:ext>
            </a:extLst>
          </p:cNvPr>
          <p:cNvSpPr>
            <a:spLocks noGrp="1"/>
          </p:cNvSpPr>
          <p:nvPr>
            <p:ph type="body" sz="half" idx="2"/>
          </p:nvPr>
        </p:nvSpPr>
        <p:spPr>
          <a:xfrm>
            <a:off x="742156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8844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229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FBBA-86E4-2C41-B06C-405E2396A2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500399-B261-674F-9181-BE299383A3B5}"/>
              </a:ext>
            </a:extLst>
          </p:cNvPr>
          <p:cNvSpPr>
            <a:spLocks noGrp="1"/>
          </p:cNvSpPr>
          <p:nvPr>
            <p:ph idx="1"/>
          </p:nvPr>
        </p:nvSpPr>
        <p:spPr/>
        <p:txBody>
          <a:bodyPr/>
          <a:lstStyle>
            <a:lvl3pPr>
              <a:defRPr b="1">
                <a:solidFill>
                  <a:schemeClr val="accent2"/>
                </a:solidFill>
              </a:defRPr>
            </a:lvl3pPr>
            <a:lvl5pPr>
              <a:defRPr b="1">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3189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r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FBBA-86E4-2C41-B06C-405E2396A261}"/>
              </a:ext>
            </a:extLst>
          </p:cNvPr>
          <p:cNvSpPr>
            <a:spLocks noGrp="1"/>
          </p:cNvSpPr>
          <p:nvPr>
            <p:ph type="title"/>
          </p:nvPr>
        </p:nvSpPr>
        <p:spPr>
          <a:xfrm>
            <a:off x="2834640" y="365125"/>
            <a:ext cx="73152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2500399-B261-674F-9181-BE299383A3B5}"/>
              </a:ext>
            </a:extLst>
          </p:cNvPr>
          <p:cNvSpPr>
            <a:spLocks noGrp="1"/>
          </p:cNvSpPr>
          <p:nvPr>
            <p:ph idx="1"/>
          </p:nvPr>
        </p:nvSpPr>
        <p:spPr>
          <a:xfrm>
            <a:off x="4206240" y="1825625"/>
            <a:ext cx="5943600" cy="4351338"/>
          </a:xfrm>
        </p:spPr>
        <p:txBody>
          <a:bodyPr lIns="182880"/>
          <a:lstStyle>
            <a:lvl3pPr>
              <a:defRPr b="1">
                <a:solidFill>
                  <a:schemeClr val="accent1"/>
                </a:solidFill>
              </a:defRPr>
            </a:lvl3pPr>
            <a:lvl5pPr>
              <a:defRPr b="1">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B4621869-7430-2348-A4A7-BB4FA5D614AD}"/>
              </a:ext>
            </a:extLst>
          </p:cNvPr>
          <p:cNvPicPr>
            <a:picLocks noChangeAspect="1"/>
          </p:cNvPicPr>
          <p:nvPr userDrawn="1"/>
        </p:nvPicPr>
        <p:blipFill>
          <a:blip r:embed="rId2"/>
          <a:stretch>
            <a:fillRect/>
          </a:stretch>
        </p:blipFill>
        <p:spPr>
          <a:xfrm>
            <a:off x="-523337" y="1199900"/>
            <a:ext cx="5130993" cy="4977063"/>
          </a:xfrm>
          <a:prstGeom prst="rect">
            <a:avLst/>
          </a:prstGeom>
        </p:spPr>
      </p:pic>
    </p:spTree>
    <p:extLst>
      <p:ext uri="{BB962C8B-B14F-4D97-AF65-F5344CB8AC3E}">
        <p14:creationId xmlns:p14="http://schemas.microsoft.com/office/powerpoint/2010/main" val="1900389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ech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FBBA-86E4-2C41-B06C-405E2396A261}"/>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2500399-B261-674F-9181-BE299383A3B5}"/>
              </a:ext>
            </a:extLst>
          </p:cNvPr>
          <p:cNvSpPr>
            <a:spLocks noGrp="1"/>
          </p:cNvSpPr>
          <p:nvPr>
            <p:ph idx="1"/>
          </p:nvPr>
        </p:nvSpPr>
        <p:spPr>
          <a:xfrm>
            <a:off x="838200" y="1825625"/>
            <a:ext cx="6858000" cy="4351338"/>
          </a:xfrm>
        </p:spPr>
        <p:txBody>
          <a:bodyPr/>
          <a:lstStyle>
            <a:lvl3pPr>
              <a:defRPr b="1">
                <a:solidFill>
                  <a:schemeClr val="accent2"/>
                </a:solidFill>
              </a:defRPr>
            </a:lvl3pPr>
            <a:lvl5pPr>
              <a:defRPr b="1">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90E94DB-8938-584C-BDF4-4F17F1B336A2}"/>
              </a:ext>
            </a:extLst>
          </p:cNvPr>
          <p:cNvPicPr>
            <a:picLocks noChangeAspect="1"/>
          </p:cNvPicPr>
          <p:nvPr userDrawn="1"/>
        </p:nvPicPr>
        <p:blipFill>
          <a:blip r:embed="rId2"/>
          <a:stretch>
            <a:fillRect/>
          </a:stretch>
        </p:blipFill>
        <p:spPr>
          <a:xfrm>
            <a:off x="7764763" y="2204812"/>
            <a:ext cx="1283905" cy="1224188"/>
          </a:xfrm>
          <a:prstGeom prst="rect">
            <a:avLst/>
          </a:prstGeom>
        </p:spPr>
      </p:pic>
      <p:pic>
        <p:nvPicPr>
          <p:cNvPr id="6" name="Picture 5">
            <a:extLst>
              <a:ext uri="{FF2B5EF4-FFF2-40B4-BE49-F238E27FC236}">
                <a16:creationId xmlns:a16="http://schemas.microsoft.com/office/drawing/2014/main" id="{66FF4B5B-441A-1E47-85B0-FA483B469480}"/>
              </a:ext>
            </a:extLst>
          </p:cNvPr>
          <p:cNvPicPr>
            <a:picLocks noChangeAspect="1"/>
          </p:cNvPicPr>
          <p:nvPr userDrawn="1"/>
        </p:nvPicPr>
        <p:blipFill>
          <a:blip r:embed="rId3"/>
          <a:stretch>
            <a:fillRect/>
          </a:stretch>
        </p:blipFill>
        <p:spPr>
          <a:xfrm>
            <a:off x="8229600" y="3766272"/>
            <a:ext cx="3657600" cy="2410691"/>
          </a:xfrm>
          <a:prstGeom prst="rect">
            <a:avLst/>
          </a:prstGeom>
        </p:spPr>
      </p:pic>
    </p:spTree>
    <p:extLst>
      <p:ext uri="{BB962C8B-B14F-4D97-AF65-F5344CB8AC3E}">
        <p14:creationId xmlns:p14="http://schemas.microsoft.com/office/powerpoint/2010/main" val="2697905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0B4EA-D924-F243-B3E8-FCACC22492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516D2222-B428-234A-B629-145CFB8A2546}"/>
              </a:ext>
            </a:extLst>
          </p:cNvPr>
          <p:cNvSpPr>
            <a:spLocks noGrp="1"/>
          </p:cNvSpPr>
          <p:nvPr>
            <p:ph sz="half" idx="2"/>
          </p:nvPr>
        </p:nvSpPr>
        <p:spPr>
          <a:xfrm>
            <a:off x="839788" y="3428999"/>
            <a:ext cx="3474720" cy="2760663"/>
          </a:xfrm>
        </p:spPr>
        <p:txBody>
          <a:bodyPr>
            <a:normAutofit/>
          </a:bodyPr>
          <a:lstStyle>
            <a:lvl1pPr marL="0" indent="0">
              <a:buNone/>
              <a:defRPr sz="2000"/>
            </a:lvl1pPr>
            <a:lvl2pPr marL="457200" indent="0">
              <a:buNone/>
              <a:defRPr sz="1800"/>
            </a:lvl2pPr>
            <a:lvl3pPr marL="914400" indent="0">
              <a:buNone/>
              <a:defRPr sz="1600" b="1">
                <a:solidFill>
                  <a:schemeClr val="accent2"/>
                </a:solidFill>
              </a:defRPr>
            </a:lvl3pPr>
            <a:lvl4pPr marL="1371600" indent="0">
              <a:buNone/>
              <a:defRPr sz="1400"/>
            </a:lvl4pPr>
            <a:lvl5pPr marL="1828800" indent="0">
              <a:buNone/>
              <a:defRPr sz="1400" b="1">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Graphic 10">
            <a:extLst>
              <a:ext uri="{FF2B5EF4-FFF2-40B4-BE49-F238E27FC236}">
                <a16:creationId xmlns:a16="http://schemas.microsoft.com/office/drawing/2014/main" id="{C421EACF-5D0A-7743-AD52-FD74DB65E0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91348" y="1874043"/>
            <a:ext cx="1371600" cy="1371600"/>
          </a:xfrm>
          <a:prstGeom prst="rect">
            <a:avLst/>
          </a:prstGeom>
        </p:spPr>
      </p:pic>
      <p:pic>
        <p:nvPicPr>
          <p:cNvPr id="13" name="Graphic 12">
            <a:extLst>
              <a:ext uri="{FF2B5EF4-FFF2-40B4-BE49-F238E27FC236}">
                <a16:creationId xmlns:a16="http://schemas.microsoft.com/office/drawing/2014/main" id="{788CAE9F-5DC8-4F44-A01D-63DEE1248D1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30813" y="1874043"/>
            <a:ext cx="1371600" cy="1371600"/>
          </a:xfrm>
          <a:prstGeom prst="rect">
            <a:avLst/>
          </a:prstGeom>
        </p:spPr>
      </p:pic>
      <p:sp>
        <p:nvSpPr>
          <p:cNvPr id="14" name="Content Placeholder 3">
            <a:extLst>
              <a:ext uri="{FF2B5EF4-FFF2-40B4-BE49-F238E27FC236}">
                <a16:creationId xmlns:a16="http://schemas.microsoft.com/office/drawing/2014/main" id="{321B54FC-1A18-A148-8462-DF90799BA9ED}"/>
              </a:ext>
            </a:extLst>
          </p:cNvPr>
          <p:cNvSpPr>
            <a:spLocks noGrp="1"/>
          </p:cNvSpPr>
          <p:nvPr>
            <p:ph sz="half" idx="10"/>
          </p:nvPr>
        </p:nvSpPr>
        <p:spPr>
          <a:xfrm>
            <a:off x="4358640" y="3428999"/>
            <a:ext cx="3474720" cy="2760663"/>
          </a:xfrm>
        </p:spPr>
        <p:txBody>
          <a:bodyPr>
            <a:normAutofit/>
          </a:bodyPr>
          <a:lstStyle>
            <a:lvl1pPr marL="0" indent="0">
              <a:buNone/>
              <a:defRPr sz="2000"/>
            </a:lvl1pPr>
            <a:lvl2pPr marL="457200" indent="0">
              <a:buNone/>
              <a:defRPr sz="1800"/>
            </a:lvl2pPr>
            <a:lvl3pPr marL="914400" indent="0">
              <a:buNone/>
              <a:defRPr sz="1600" b="1">
                <a:solidFill>
                  <a:schemeClr val="accent2"/>
                </a:solidFill>
              </a:defRPr>
            </a:lvl3pPr>
            <a:lvl4pPr marL="1371600" indent="0">
              <a:buNone/>
              <a:defRPr sz="1400"/>
            </a:lvl4pPr>
            <a:lvl5pPr marL="1828800" indent="0">
              <a:buNone/>
              <a:defRPr sz="1400" b="1">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0537E610-4224-B047-9ED8-EB5428249FCE}"/>
              </a:ext>
            </a:extLst>
          </p:cNvPr>
          <p:cNvSpPr>
            <a:spLocks noGrp="1"/>
          </p:cNvSpPr>
          <p:nvPr>
            <p:ph sz="half" idx="11"/>
          </p:nvPr>
        </p:nvSpPr>
        <p:spPr>
          <a:xfrm>
            <a:off x="7877492" y="3428999"/>
            <a:ext cx="3474720" cy="2760663"/>
          </a:xfrm>
        </p:spPr>
        <p:txBody>
          <a:bodyPr>
            <a:normAutofit/>
          </a:bodyPr>
          <a:lstStyle>
            <a:lvl1pPr marL="0" indent="0">
              <a:buNone/>
              <a:defRPr sz="2000"/>
            </a:lvl1pPr>
            <a:lvl2pPr marL="457200" indent="0">
              <a:buNone/>
              <a:defRPr sz="1800"/>
            </a:lvl2pPr>
            <a:lvl3pPr marL="914400" indent="0">
              <a:buNone/>
              <a:defRPr sz="1600" b="1">
                <a:solidFill>
                  <a:schemeClr val="accent2"/>
                </a:solidFill>
              </a:defRPr>
            </a:lvl3pPr>
            <a:lvl4pPr marL="1371600" indent="0">
              <a:buNone/>
              <a:defRPr sz="1400"/>
            </a:lvl4pPr>
            <a:lvl5pPr marL="1828800" indent="0">
              <a:buNone/>
              <a:defRPr sz="1400" b="1">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Graphic 16">
            <a:extLst>
              <a:ext uri="{FF2B5EF4-FFF2-40B4-BE49-F238E27FC236}">
                <a16:creationId xmlns:a16="http://schemas.microsoft.com/office/drawing/2014/main" id="{89993999-25C7-4346-9362-FBDFB9F2A48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411080" y="1874043"/>
            <a:ext cx="1371600" cy="1371600"/>
          </a:xfrm>
          <a:prstGeom prst="rect">
            <a:avLst/>
          </a:prstGeom>
        </p:spPr>
      </p:pic>
    </p:spTree>
    <p:extLst>
      <p:ext uri="{BB962C8B-B14F-4D97-AF65-F5344CB8AC3E}">
        <p14:creationId xmlns:p14="http://schemas.microsoft.com/office/powerpoint/2010/main" val="4189565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Right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173F7-02CC-674F-AECF-A84125E08A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0C0909-9152-674F-853D-ED8810702397}"/>
              </a:ext>
            </a:extLst>
          </p:cNvPr>
          <p:cNvSpPr>
            <a:spLocks noGrp="1"/>
          </p:cNvSpPr>
          <p:nvPr>
            <p:ph idx="1"/>
          </p:nvPr>
        </p:nvSpPr>
        <p:spPr>
          <a:xfrm>
            <a:off x="5183188" y="987425"/>
            <a:ext cx="6172200" cy="4873625"/>
          </a:xfrm>
          <a:solidFill>
            <a:schemeClr val="tx2"/>
          </a:solidFill>
        </p:spPr>
        <p:txBody>
          <a:bodyPr lIns="274320" tIns="457200" rIns="274320" bIns="457200"/>
          <a:lstStyle>
            <a:lvl1pPr>
              <a:defRPr sz="3200">
                <a:solidFill>
                  <a:schemeClr val="bg2"/>
                </a:solidFill>
              </a:defRPr>
            </a:lvl1pPr>
            <a:lvl2pPr>
              <a:defRPr sz="2800">
                <a:solidFill>
                  <a:schemeClr val="bg2"/>
                </a:solidFill>
              </a:defRPr>
            </a:lvl2pPr>
            <a:lvl3pPr>
              <a:defRPr sz="2400">
                <a:solidFill>
                  <a:schemeClr val="bg2"/>
                </a:solidFill>
              </a:defRPr>
            </a:lvl3pPr>
            <a:lvl4pPr>
              <a:defRPr sz="2000">
                <a:solidFill>
                  <a:schemeClr val="bg2"/>
                </a:solidFill>
              </a:defRPr>
            </a:lvl4pPr>
            <a:lvl5pPr>
              <a:defRPr sz="2000">
                <a:solidFill>
                  <a:schemeClr val="bg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F8655D-A0F1-8245-A8A4-B6B294CFE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15889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Left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173F7-02CC-674F-AECF-A84125E08A2E}"/>
              </a:ext>
            </a:extLst>
          </p:cNvPr>
          <p:cNvSpPr>
            <a:spLocks noGrp="1"/>
          </p:cNvSpPr>
          <p:nvPr>
            <p:ph type="title"/>
          </p:nvPr>
        </p:nvSpPr>
        <p:spPr>
          <a:xfrm>
            <a:off x="7421563"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0C0909-9152-674F-853D-ED8810702397}"/>
              </a:ext>
            </a:extLst>
          </p:cNvPr>
          <p:cNvSpPr>
            <a:spLocks noGrp="1"/>
          </p:cNvSpPr>
          <p:nvPr>
            <p:ph idx="1"/>
          </p:nvPr>
        </p:nvSpPr>
        <p:spPr>
          <a:xfrm>
            <a:off x="838200" y="987425"/>
            <a:ext cx="6172200" cy="4873625"/>
          </a:xfrm>
          <a:solidFill>
            <a:schemeClr val="tx2"/>
          </a:solidFill>
        </p:spPr>
        <p:txBody>
          <a:bodyPr lIns="274320" tIns="457200" rIns="274320" bIns="457200"/>
          <a:lstStyle>
            <a:lvl1pPr>
              <a:defRPr sz="3200">
                <a:solidFill>
                  <a:schemeClr val="bg2"/>
                </a:solidFill>
              </a:defRPr>
            </a:lvl1pPr>
            <a:lvl2pPr>
              <a:defRPr sz="2800">
                <a:solidFill>
                  <a:schemeClr val="bg2"/>
                </a:solidFill>
              </a:defRPr>
            </a:lvl2pPr>
            <a:lvl3pPr>
              <a:defRPr sz="2400">
                <a:solidFill>
                  <a:schemeClr val="bg2"/>
                </a:solidFill>
              </a:defRPr>
            </a:lvl3pPr>
            <a:lvl4pPr>
              <a:defRPr sz="2000">
                <a:solidFill>
                  <a:schemeClr val="bg2"/>
                </a:solidFill>
              </a:defRPr>
            </a:lvl4pPr>
            <a:lvl5pPr>
              <a:defRPr sz="2000">
                <a:solidFill>
                  <a:schemeClr val="bg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F8655D-A0F1-8245-A8A4-B6B294CFE069}"/>
              </a:ext>
            </a:extLst>
          </p:cNvPr>
          <p:cNvSpPr>
            <a:spLocks noGrp="1"/>
          </p:cNvSpPr>
          <p:nvPr>
            <p:ph type="body" sz="half" idx="2"/>
          </p:nvPr>
        </p:nvSpPr>
        <p:spPr>
          <a:xfrm>
            <a:off x="742156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72088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460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2963E-84DF-034D-99F8-3A5E20AFFD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6674E5-A01D-F84B-BBD4-3D8D2D65E7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A674B6-F8BA-CD43-993B-FD206A27AD34}"/>
              </a:ext>
            </a:extLst>
          </p:cNvPr>
          <p:cNvSpPr>
            <a:spLocks noGrp="1"/>
          </p:cNvSpPr>
          <p:nvPr>
            <p:ph type="dt" sz="half" idx="10"/>
          </p:nvPr>
        </p:nvSpPr>
        <p:spPr/>
        <p:txBody>
          <a:bodyPr/>
          <a:lstStyle/>
          <a:p>
            <a:fld id="{16EF6F67-0239-E54A-AC4A-E7D78B25DC09}" type="datetimeFigureOut">
              <a:rPr lang="en-US" smtClean="0"/>
              <a:t>3/2/22</a:t>
            </a:fld>
            <a:endParaRPr lang="en-US"/>
          </a:p>
        </p:txBody>
      </p:sp>
      <p:sp>
        <p:nvSpPr>
          <p:cNvPr id="5" name="Footer Placeholder 4">
            <a:extLst>
              <a:ext uri="{FF2B5EF4-FFF2-40B4-BE49-F238E27FC236}">
                <a16:creationId xmlns:a16="http://schemas.microsoft.com/office/drawing/2014/main" id="{4C624EF8-BD6C-9C40-B922-4057E2F931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ED492-D255-BF48-BAA4-D96DAD19FC76}"/>
              </a:ext>
            </a:extLst>
          </p:cNvPr>
          <p:cNvSpPr>
            <a:spLocks noGrp="1"/>
          </p:cNvSpPr>
          <p:nvPr>
            <p:ph type="sldNum" sz="quarter" idx="12"/>
          </p:nvPr>
        </p:nvSpPr>
        <p:spPr/>
        <p:txBody>
          <a:bodyPr/>
          <a:lstStyle/>
          <a:p>
            <a:fld id="{1D8C7FE9-71A0-AB4C-9EAA-4B0CC48A3327}" type="slidenum">
              <a:rPr lang="en-US" smtClean="0"/>
              <a:t>‹#›</a:t>
            </a:fld>
            <a:endParaRPr lang="en-US"/>
          </a:p>
        </p:txBody>
      </p:sp>
    </p:spTree>
    <p:extLst>
      <p:ext uri="{BB962C8B-B14F-4D97-AF65-F5344CB8AC3E}">
        <p14:creationId xmlns:p14="http://schemas.microsoft.com/office/powerpoint/2010/main" val="3737195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F0BAD92-8E91-5148-B8EF-8AA8DB5F9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57200" cy="457200"/>
          </a:xfrm>
          <a:prstGeom prst="rect">
            <a:avLst/>
          </a:prstGeom>
        </p:spPr>
      </p:pic>
      <p:pic>
        <p:nvPicPr>
          <p:cNvPr id="8" name="Graphic 7">
            <a:extLst>
              <a:ext uri="{FF2B5EF4-FFF2-40B4-BE49-F238E27FC236}">
                <a16:creationId xmlns:a16="http://schemas.microsoft.com/office/drawing/2014/main" id="{FC214027-578A-F640-879B-3D9D9F3BED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54970"/>
            <a:ext cx="457200" cy="457200"/>
          </a:xfrm>
          <a:prstGeom prst="rect">
            <a:avLst/>
          </a:prstGeom>
        </p:spPr>
      </p:pic>
      <p:pic>
        <p:nvPicPr>
          <p:cNvPr id="9" name="Graphic 8">
            <a:extLst>
              <a:ext uri="{FF2B5EF4-FFF2-40B4-BE49-F238E27FC236}">
                <a16:creationId xmlns:a16="http://schemas.microsoft.com/office/drawing/2014/main" id="{CB762EF1-1345-7C4F-B455-504017201B0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734800" y="-768"/>
            <a:ext cx="457200" cy="457200"/>
          </a:xfrm>
          <a:prstGeom prst="rect">
            <a:avLst/>
          </a:prstGeom>
        </p:spPr>
      </p:pic>
      <p:pic>
        <p:nvPicPr>
          <p:cNvPr id="10" name="Graphic 9">
            <a:extLst>
              <a:ext uri="{FF2B5EF4-FFF2-40B4-BE49-F238E27FC236}">
                <a16:creationId xmlns:a16="http://schemas.microsoft.com/office/drawing/2014/main" id="{231BCE45-DE1A-624F-A439-056579BEB18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912170"/>
            <a:ext cx="457200" cy="457200"/>
          </a:xfrm>
          <a:prstGeom prst="rect">
            <a:avLst/>
          </a:prstGeom>
        </p:spPr>
      </p:pic>
      <p:pic>
        <p:nvPicPr>
          <p:cNvPr id="11" name="Graphic 10">
            <a:extLst>
              <a:ext uri="{FF2B5EF4-FFF2-40B4-BE49-F238E27FC236}">
                <a16:creationId xmlns:a16="http://schemas.microsoft.com/office/drawing/2014/main" id="{BB084763-3B01-BC49-92CB-F49EBD606EB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734800" y="5942231"/>
            <a:ext cx="457200" cy="457200"/>
          </a:xfrm>
          <a:prstGeom prst="rect">
            <a:avLst/>
          </a:prstGeom>
        </p:spPr>
      </p:pic>
      <p:pic>
        <p:nvPicPr>
          <p:cNvPr id="12" name="Graphic 11">
            <a:extLst>
              <a:ext uri="{FF2B5EF4-FFF2-40B4-BE49-F238E27FC236}">
                <a16:creationId xmlns:a16="http://schemas.microsoft.com/office/drawing/2014/main" id="{A207D5F4-A9E8-4140-A16E-155287A3DFAC}"/>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734800" y="6399431"/>
            <a:ext cx="457200" cy="457200"/>
          </a:xfrm>
          <a:prstGeom prst="rect">
            <a:avLst/>
          </a:prstGeom>
        </p:spPr>
      </p:pic>
      <p:pic>
        <p:nvPicPr>
          <p:cNvPr id="13" name="Graphic 12">
            <a:extLst>
              <a:ext uri="{FF2B5EF4-FFF2-40B4-BE49-F238E27FC236}">
                <a16:creationId xmlns:a16="http://schemas.microsoft.com/office/drawing/2014/main" id="{367EE60E-F92E-0D43-9D3A-A40E9FF68720}"/>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363200" y="4240"/>
            <a:ext cx="457200" cy="457200"/>
          </a:xfrm>
          <a:prstGeom prst="rect">
            <a:avLst/>
          </a:prstGeom>
        </p:spPr>
      </p:pic>
      <p:pic>
        <p:nvPicPr>
          <p:cNvPr id="14" name="Graphic 13">
            <a:extLst>
              <a:ext uri="{FF2B5EF4-FFF2-40B4-BE49-F238E27FC236}">
                <a16:creationId xmlns:a16="http://schemas.microsoft.com/office/drawing/2014/main" id="{85558EDC-C339-A545-A52C-660B3D86A09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734800" y="2276051"/>
            <a:ext cx="457200" cy="457200"/>
          </a:xfrm>
          <a:prstGeom prst="rect">
            <a:avLst/>
          </a:prstGeom>
        </p:spPr>
      </p:pic>
      <p:pic>
        <p:nvPicPr>
          <p:cNvPr id="15" name="Graphic 14">
            <a:extLst>
              <a:ext uri="{FF2B5EF4-FFF2-40B4-BE49-F238E27FC236}">
                <a16:creationId xmlns:a16="http://schemas.microsoft.com/office/drawing/2014/main" id="{BDF27DA7-2AC2-2E42-98CD-6F706DB014E3}"/>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10820400" y="2652"/>
            <a:ext cx="457200" cy="457200"/>
          </a:xfrm>
          <a:prstGeom prst="rect">
            <a:avLst/>
          </a:prstGeom>
        </p:spPr>
      </p:pic>
      <p:pic>
        <p:nvPicPr>
          <p:cNvPr id="16" name="Graphic 15">
            <a:extLst>
              <a:ext uri="{FF2B5EF4-FFF2-40B4-BE49-F238E27FC236}">
                <a16:creationId xmlns:a16="http://schemas.microsoft.com/office/drawing/2014/main" id="{32B746C8-888A-5044-AA70-564004054DA5}"/>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11734800" y="1367310"/>
            <a:ext cx="457200" cy="457200"/>
          </a:xfrm>
          <a:prstGeom prst="rect">
            <a:avLst/>
          </a:prstGeom>
        </p:spPr>
      </p:pic>
      <p:pic>
        <p:nvPicPr>
          <p:cNvPr id="17" name="Graphic 16">
            <a:extLst>
              <a:ext uri="{FF2B5EF4-FFF2-40B4-BE49-F238E27FC236}">
                <a16:creationId xmlns:a16="http://schemas.microsoft.com/office/drawing/2014/main" id="{65558CCE-F87A-4446-AF0C-933F48CA15BE}"/>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1277600" y="6400800"/>
            <a:ext cx="457200" cy="457200"/>
          </a:xfrm>
          <a:prstGeom prst="rect">
            <a:avLst/>
          </a:prstGeom>
        </p:spPr>
      </p:pic>
      <p:pic>
        <p:nvPicPr>
          <p:cNvPr id="18" name="Graphic 17">
            <a:extLst>
              <a:ext uri="{FF2B5EF4-FFF2-40B4-BE49-F238E27FC236}">
                <a16:creationId xmlns:a16="http://schemas.microsoft.com/office/drawing/2014/main" id="{A17B9395-D00C-F54F-B3C9-54C6170AFF4E}"/>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11277600" y="1822973"/>
            <a:ext cx="457200" cy="457200"/>
          </a:xfrm>
          <a:prstGeom prst="rect">
            <a:avLst/>
          </a:prstGeom>
        </p:spPr>
      </p:pic>
      <p:pic>
        <p:nvPicPr>
          <p:cNvPr id="19" name="Graphic 18">
            <a:extLst>
              <a:ext uri="{FF2B5EF4-FFF2-40B4-BE49-F238E27FC236}">
                <a16:creationId xmlns:a16="http://schemas.microsoft.com/office/drawing/2014/main" id="{BAF631B8-AE59-934F-9B6F-A1E55B25E4C0}"/>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11734800" y="913370"/>
            <a:ext cx="457200" cy="457200"/>
          </a:xfrm>
          <a:prstGeom prst="rect">
            <a:avLst/>
          </a:prstGeom>
        </p:spPr>
      </p:pic>
      <p:pic>
        <p:nvPicPr>
          <p:cNvPr id="20" name="Graphic 19">
            <a:extLst>
              <a:ext uri="{FF2B5EF4-FFF2-40B4-BE49-F238E27FC236}">
                <a16:creationId xmlns:a16="http://schemas.microsoft.com/office/drawing/2014/main" id="{15982892-A52A-8F45-AA0D-874D1D4AE509}"/>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1734800" y="457942"/>
            <a:ext cx="457200" cy="457200"/>
          </a:xfrm>
          <a:prstGeom prst="rect">
            <a:avLst/>
          </a:prstGeom>
        </p:spPr>
      </p:pic>
      <p:pic>
        <p:nvPicPr>
          <p:cNvPr id="21" name="Graphic 20">
            <a:extLst>
              <a:ext uri="{FF2B5EF4-FFF2-40B4-BE49-F238E27FC236}">
                <a16:creationId xmlns:a16="http://schemas.microsoft.com/office/drawing/2014/main" id="{00771804-6D33-1B4A-BF98-779E04E11D14}"/>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11277600" y="910271"/>
            <a:ext cx="457200" cy="457200"/>
          </a:xfrm>
          <a:prstGeom prst="rect">
            <a:avLst/>
          </a:prstGeom>
        </p:spPr>
      </p:pic>
      <p:pic>
        <p:nvPicPr>
          <p:cNvPr id="22" name="Graphic 21">
            <a:extLst>
              <a:ext uri="{FF2B5EF4-FFF2-40B4-BE49-F238E27FC236}">
                <a16:creationId xmlns:a16="http://schemas.microsoft.com/office/drawing/2014/main" id="{4F5FB09F-CA5B-E246-99C9-7EADDE8494D5}"/>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11277600" y="0"/>
            <a:ext cx="457200" cy="457200"/>
          </a:xfrm>
          <a:prstGeom prst="rect">
            <a:avLst/>
          </a:prstGeom>
        </p:spPr>
      </p:pic>
      <p:pic>
        <p:nvPicPr>
          <p:cNvPr id="23" name="Graphic 22">
            <a:extLst>
              <a:ext uri="{FF2B5EF4-FFF2-40B4-BE49-F238E27FC236}">
                <a16:creationId xmlns:a16="http://schemas.microsoft.com/office/drawing/2014/main" id="{34988435-29BF-AD4A-9A5C-4A583C106CB6}"/>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914400" y="-2230"/>
            <a:ext cx="457200" cy="457200"/>
          </a:xfrm>
          <a:prstGeom prst="rect">
            <a:avLst/>
          </a:prstGeom>
        </p:spPr>
      </p:pic>
      <p:pic>
        <p:nvPicPr>
          <p:cNvPr id="24" name="Graphic 23">
            <a:extLst>
              <a:ext uri="{FF2B5EF4-FFF2-40B4-BE49-F238E27FC236}">
                <a16:creationId xmlns:a16="http://schemas.microsoft.com/office/drawing/2014/main" id="{B91351BE-3AB3-DC40-A502-8B8CE4C4F27A}"/>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11734800" y="1832322"/>
            <a:ext cx="457200" cy="457200"/>
          </a:xfrm>
          <a:prstGeom prst="rect">
            <a:avLst/>
          </a:prstGeom>
        </p:spPr>
      </p:pic>
      <p:pic>
        <p:nvPicPr>
          <p:cNvPr id="25" name="Graphic 24">
            <a:extLst>
              <a:ext uri="{FF2B5EF4-FFF2-40B4-BE49-F238E27FC236}">
                <a16:creationId xmlns:a16="http://schemas.microsoft.com/office/drawing/2014/main" id="{AF41CB98-34A4-EE4C-95FE-153590E842EC}"/>
              </a:ext>
            </a:extLst>
          </p:cNvPr>
          <p:cNvPicPr>
            <a:picLocks noChangeAspect="1"/>
          </p:cNvPicPr>
          <p:nvPr userDrawn="1"/>
        </p:nvPicPr>
        <p:blipFill>
          <a:blip r:embed="rId38">
            <a:extLst>
              <a:ext uri="{96DAC541-7B7A-43D3-8B79-37D633B846F1}">
                <asvg:svgBlip xmlns:asvg="http://schemas.microsoft.com/office/drawing/2016/SVG/main" r:embed="rId39"/>
              </a:ext>
            </a:extLst>
          </a:blip>
          <a:stretch>
            <a:fillRect/>
          </a:stretch>
        </p:blipFill>
        <p:spPr>
          <a:xfrm>
            <a:off x="11734800" y="5485031"/>
            <a:ext cx="457200" cy="457200"/>
          </a:xfrm>
          <a:prstGeom prst="rect">
            <a:avLst/>
          </a:prstGeom>
        </p:spPr>
      </p:pic>
      <p:sp>
        <p:nvSpPr>
          <p:cNvPr id="35" name="Title 34">
            <a:extLst>
              <a:ext uri="{FF2B5EF4-FFF2-40B4-BE49-F238E27FC236}">
                <a16:creationId xmlns:a16="http://schemas.microsoft.com/office/drawing/2014/main" id="{6629BE10-5DF1-C246-A411-EAC593C4D159}"/>
              </a:ext>
            </a:extLst>
          </p:cNvPr>
          <p:cNvSpPr>
            <a:spLocks noGrp="1"/>
          </p:cNvSpPr>
          <p:nvPr>
            <p:ph type="title" hasCustomPrompt="1"/>
          </p:nvPr>
        </p:nvSpPr>
        <p:spPr>
          <a:xfrm>
            <a:off x="838200" y="2276051"/>
            <a:ext cx="10515600" cy="2301776"/>
          </a:xfrm>
          <a:prstGeom prst="rect">
            <a:avLst/>
          </a:prstGeom>
        </p:spPr>
        <p:txBody>
          <a:bodyPr anchor="b"/>
          <a:lstStyle>
            <a:lvl1pPr>
              <a:defRPr sz="6000"/>
            </a:lvl1pPr>
          </a:lstStyle>
          <a:p>
            <a:r>
              <a:rPr lang="en-US" dirty="0"/>
              <a:t>Presentation Title</a:t>
            </a:r>
          </a:p>
        </p:txBody>
      </p:sp>
      <p:pic>
        <p:nvPicPr>
          <p:cNvPr id="26" name="Graphic 25">
            <a:extLst>
              <a:ext uri="{FF2B5EF4-FFF2-40B4-BE49-F238E27FC236}">
                <a16:creationId xmlns:a16="http://schemas.microsoft.com/office/drawing/2014/main" id="{B30B384E-BC40-E848-B1D1-F85054F2E0D5}"/>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457200" y="0"/>
            <a:ext cx="457200" cy="457200"/>
          </a:xfrm>
          <a:prstGeom prst="rect">
            <a:avLst/>
          </a:prstGeom>
        </p:spPr>
      </p:pic>
      <p:pic>
        <p:nvPicPr>
          <p:cNvPr id="27" name="Graphic 26">
            <a:extLst>
              <a:ext uri="{FF2B5EF4-FFF2-40B4-BE49-F238E27FC236}">
                <a16:creationId xmlns:a16="http://schemas.microsoft.com/office/drawing/2014/main" id="{97A45B83-622C-1C42-9590-24230B18CC79}"/>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a:xfrm>
            <a:off x="6892007" y="6356350"/>
            <a:ext cx="1337593" cy="457200"/>
          </a:xfrm>
          <a:prstGeom prst="rect">
            <a:avLst/>
          </a:prstGeom>
        </p:spPr>
      </p:pic>
      <p:pic>
        <p:nvPicPr>
          <p:cNvPr id="28" name="Graphic 27">
            <a:extLst>
              <a:ext uri="{FF2B5EF4-FFF2-40B4-BE49-F238E27FC236}">
                <a16:creationId xmlns:a16="http://schemas.microsoft.com/office/drawing/2014/main" id="{5C9E6602-3F7B-AD40-8CAF-47E90E4D7FA7}"/>
              </a:ext>
            </a:extLst>
          </p:cNvPr>
          <p:cNvPicPr>
            <a:picLocks noChangeAspect="1"/>
          </p:cNvPicPr>
          <p:nvPr userDrawn="1"/>
        </p:nvPicPr>
        <p:blipFill>
          <a:blip r:embed="rId44">
            <a:extLst>
              <a:ext uri="{96DAC541-7B7A-43D3-8B79-37D633B846F1}">
                <asvg:svgBlip xmlns:asvg="http://schemas.microsoft.com/office/drawing/2016/SVG/main" r:embed="rId45"/>
              </a:ext>
            </a:extLst>
          </a:blip>
          <a:stretch>
            <a:fillRect/>
          </a:stretch>
        </p:blipFill>
        <p:spPr>
          <a:xfrm>
            <a:off x="838200" y="6356350"/>
            <a:ext cx="982133" cy="457200"/>
          </a:xfrm>
          <a:prstGeom prst="rect">
            <a:avLst/>
          </a:prstGeom>
        </p:spPr>
      </p:pic>
      <p:sp>
        <p:nvSpPr>
          <p:cNvPr id="29" name="Text Placeholder 7">
            <a:extLst>
              <a:ext uri="{FF2B5EF4-FFF2-40B4-BE49-F238E27FC236}">
                <a16:creationId xmlns:a16="http://schemas.microsoft.com/office/drawing/2014/main" id="{E07415D4-DDF7-0A49-8CC9-279ACE16E5DF}"/>
              </a:ext>
            </a:extLst>
          </p:cNvPr>
          <p:cNvSpPr txBox="1">
            <a:spLocks/>
          </p:cNvSpPr>
          <p:nvPr userDrawn="1"/>
        </p:nvSpPr>
        <p:spPr>
          <a:xfrm>
            <a:off x="1" y="3200400"/>
            <a:ext cx="838199" cy="457200"/>
          </a:xfrm>
          <a:prstGeom prst="rect">
            <a:avLst/>
          </a:prstGeom>
        </p:spPr>
        <p:txBody>
          <a:bodyPr anchor="ctr" anchorCtr="0">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fld id="{321C67BB-FEDE-124D-AC3B-CB9000CF2601}" type="slidenum">
              <a:rPr lang="en-US" smtClean="0"/>
              <a:pPr algn="ctr"/>
              <a:t>‹#›</a:t>
            </a:fld>
            <a:endParaRPr lang="en-US" dirty="0"/>
          </a:p>
        </p:txBody>
      </p:sp>
      <p:sp>
        <p:nvSpPr>
          <p:cNvPr id="38" name="Text Placeholder 37">
            <a:extLst>
              <a:ext uri="{FF2B5EF4-FFF2-40B4-BE49-F238E27FC236}">
                <a16:creationId xmlns:a16="http://schemas.microsoft.com/office/drawing/2014/main" id="{4320B1A7-6AF2-7342-A6F8-C9804D27960B}"/>
              </a:ext>
            </a:extLst>
          </p:cNvPr>
          <p:cNvSpPr>
            <a:spLocks noGrp="1"/>
          </p:cNvSpPr>
          <p:nvPr>
            <p:ph type="body" sz="quarter" idx="10" hasCustomPrompt="1"/>
          </p:nvPr>
        </p:nvSpPr>
        <p:spPr>
          <a:xfrm>
            <a:off x="838200" y="4577827"/>
            <a:ext cx="10515600" cy="803297"/>
          </a:xfrm>
          <a:prstGeom prst="rect">
            <a:avLst/>
          </a:prstGeom>
        </p:spPr>
        <p:txBody>
          <a:bodyPr tIns="365760">
            <a:spAutoFit/>
          </a:bodyPr>
          <a:lstStyle>
            <a:lvl1pPr marL="0" indent="0">
              <a:buNone/>
              <a:defRPr>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Subtitle</a:t>
            </a:r>
          </a:p>
        </p:txBody>
      </p:sp>
      <p:sp>
        <p:nvSpPr>
          <p:cNvPr id="40" name="Picture Placeholder 39">
            <a:extLst>
              <a:ext uri="{FF2B5EF4-FFF2-40B4-BE49-F238E27FC236}">
                <a16:creationId xmlns:a16="http://schemas.microsoft.com/office/drawing/2014/main" id="{ABF5B90E-F473-6C4C-8377-DE700176F24B}"/>
              </a:ext>
            </a:extLst>
          </p:cNvPr>
          <p:cNvSpPr>
            <a:spLocks noGrp="1" noChangeAspect="1"/>
          </p:cNvSpPr>
          <p:nvPr>
            <p:ph type="pic" sz="quarter" idx="11" hasCustomPrompt="1"/>
          </p:nvPr>
        </p:nvSpPr>
        <p:spPr>
          <a:xfrm>
            <a:off x="1371600" y="461440"/>
            <a:ext cx="2468880" cy="2468880"/>
          </a:xfrm>
          <a:prstGeom prst="ellipse">
            <a:avLst/>
          </a:prstGeom>
        </p:spPr>
        <p:txBody>
          <a:bodyPr anchor="ctr"/>
          <a:lstStyle>
            <a:lvl1pPr marL="0" indent="0" algn="ctr">
              <a:buNone/>
              <a:defRPr sz="1800">
                <a:solidFill>
                  <a:schemeClr val="accent2"/>
                </a:solidFill>
              </a:defRPr>
            </a:lvl1pPr>
          </a:lstStyle>
          <a:p>
            <a:r>
              <a:rPr lang="en-US" dirty="0"/>
              <a:t>Your Headshot</a:t>
            </a:r>
          </a:p>
        </p:txBody>
      </p:sp>
    </p:spTree>
    <p:extLst>
      <p:ext uri="{BB962C8B-B14F-4D97-AF65-F5344CB8AC3E}">
        <p14:creationId xmlns:p14="http://schemas.microsoft.com/office/powerpoint/2010/main" val="1612818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5E7FD-1BAB-134E-8010-EADB94147A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4277C9-57C9-BC4F-B2B9-A9CE502B54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CFD23-F350-0240-9E8F-073C2DD8C36C}"/>
              </a:ext>
            </a:extLst>
          </p:cNvPr>
          <p:cNvSpPr>
            <a:spLocks noGrp="1"/>
          </p:cNvSpPr>
          <p:nvPr>
            <p:ph type="dt" sz="half" idx="10"/>
          </p:nvPr>
        </p:nvSpPr>
        <p:spPr/>
        <p:txBody>
          <a:bodyPr/>
          <a:lstStyle/>
          <a:p>
            <a:fld id="{16EF6F67-0239-E54A-AC4A-E7D78B25DC09}" type="datetimeFigureOut">
              <a:rPr lang="en-US" smtClean="0"/>
              <a:t>3/2/22</a:t>
            </a:fld>
            <a:endParaRPr lang="en-US"/>
          </a:p>
        </p:txBody>
      </p:sp>
      <p:sp>
        <p:nvSpPr>
          <p:cNvPr id="5" name="Footer Placeholder 4">
            <a:extLst>
              <a:ext uri="{FF2B5EF4-FFF2-40B4-BE49-F238E27FC236}">
                <a16:creationId xmlns:a16="http://schemas.microsoft.com/office/drawing/2014/main" id="{D243C4FA-5676-3340-9006-9F1D8CEC2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6BE85E-08BF-504A-A3D9-650844BE913A}"/>
              </a:ext>
            </a:extLst>
          </p:cNvPr>
          <p:cNvSpPr>
            <a:spLocks noGrp="1"/>
          </p:cNvSpPr>
          <p:nvPr>
            <p:ph type="sldNum" sz="quarter" idx="12"/>
          </p:nvPr>
        </p:nvSpPr>
        <p:spPr/>
        <p:txBody>
          <a:bodyPr/>
          <a:lstStyle/>
          <a:p>
            <a:fld id="{1D8C7FE9-71A0-AB4C-9EAA-4B0CC48A3327}" type="slidenum">
              <a:rPr lang="en-US" smtClean="0"/>
              <a:t>‹#›</a:t>
            </a:fld>
            <a:endParaRPr lang="en-US"/>
          </a:p>
        </p:txBody>
      </p:sp>
    </p:spTree>
    <p:extLst>
      <p:ext uri="{BB962C8B-B14F-4D97-AF65-F5344CB8AC3E}">
        <p14:creationId xmlns:p14="http://schemas.microsoft.com/office/powerpoint/2010/main" val="3333594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E64C-045D-E546-877B-BD1326EEC5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430FDF-1175-1B4A-9687-9E11160D5F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A6173C-F5A0-7547-A4F5-5DE9074CB9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4B8A38-A01A-AE4D-9761-A1C18E2E652C}"/>
              </a:ext>
            </a:extLst>
          </p:cNvPr>
          <p:cNvSpPr>
            <a:spLocks noGrp="1"/>
          </p:cNvSpPr>
          <p:nvPr>
            <p:ph type="dt" sz="half" idx="10"/>
          </p:nvPr>
        </p:nvSpPr>
        <p:spPr/>
        <p:txBody>
          <a:bodyPr/>
          <a:lstStyle/>
          <a:p>
            <a:fld id="{16EF6F67-0239-E54A-AC4A-E7D78B25DC09}" type="datetimeFigureOut">
              <a:rPr lang="en-US" smtClean="0"/>
              <a:t>3/2/22</a:t>
            </a:fld>
            <a:endParaRPr lang="en-US"/>
          </a:p>
        </p:txBody>
      </p:sp>
      <p:sp>
        <p:nvSpPr>
          <p:cNvPr id="6" name="Footer Placeholder 5">
            <a:extLst>
              <a:ext uri="{FF2B5EF4-FFF2-40B4-BE49-F238E27FC236}">
                <a16:creationId xmlns:a16="http://schemas.microsoft.com/office/drawing/2014/main" id="{11F19F96-7736-CF40-A3A8-08E9417443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C1DFB2-FCAC-494E-95A3-F001E49CB6B3}"/>
              </a:ext>
            </a:extLst>
          </p:cNvPr>
          <p:cNvSpPr>
            <a:spLocks noGrp="1"/>
          </p:cNvSpPr>
          <p:nvPr>
            <p:ph type="sldNum" sz="quarter" idx="12"/>
          </p:nvPr>
        </p:nvSpPr>
        <p:spPr/>
        <p:txBody>
          <a:bodyPr/>
          <a:lstStyle/>
          <a:p>
            <a:fld id="{1D8C7FE9-71A0-AB4C-9EAA-4B0CC48A3327}" type="slidenum">
              <a:rPr lang="en-US" smtClean="0"/>
              <a:t>‹#›</a:t>
            </a:fld>
            <a:endParaRPr lang="en-US"/>
          </a:p>
        </p:txBody>
      </p:sp>
    </p:spTree>
    <p:extLst>
      <p:ext uri="{BB962C8B-B14F-4D97-AF65-F5344CB8AC3E}">
        <p14:creationId xmlns:p14="http://schemas.microsoft.com/office/powerpoint/2010/main" val="1123385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C4AA1-0FA6-CB4A-8729-A5CA5D9493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055855-DD51-8D40-9827-21771FCBB3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694ADE-A25C-534D-9683-14F70E55D1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87CD4D-3E77-B749-B310-8CF9BDBC82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AA323B-43FD-614A-AE80-D6E624A179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F9A4E5-1A3A-2F47-97B0-234005DCF3C0}"/>
              </a:ext>
            </a:extLst>
          </p:cNvPr>
          <p:cNvSpPr>
            <a:spLocks noGrp="1"/>
          </p:cNvSpPr>
          <p:nvPr>
            <p:ph type="dt" sz="half" idx="10"/>
          </p:nvPr>
        </p:nvSpPr>
        <p:spPr/>
        <p:txBody>
          <a:bodyPr/>
          <a:lstStyle/>
          <a:p>
            <a:fld id="{16EF6F67-0239-E54A-AC4A-E7D78B25DC09}" type="datetimeFigureOut">
              <a:rPr lang="en-US" smtClean="0"/>
              <a:t>3/2/22</a:t>
            </a:fld>
            <a:endParaRPr lang="en-US"/>
          </a:p>
        </p:txBody>
      </p:sp>
      <p:sp>
        <p:nvSpPr>
          <p:cNvPr id="8" name="Footer Placeholder 7">
            <a:extLst>
              <a:ext uri="{FF2B5EF4-FFF2-40B4-BE49-F238E27FC236}">
                <a16:creationId xmlns:a16="http://schemas.microsoft.com/office/drawing/2014/main" id="{FC0856B4-BBB2-3946-BBA3-DE227A97A2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E85861-790D-8F42-8C4A-F85A1C390AD6}"/>
              </a:ext>
            </a:extLst>
          </p:cNvPr>
          <p:cNvSpPr>
            <a:spLocks noGrp="1"/>
          </p:cNvSpPr>
          <p:nvPr>
            <p:ph type="sldNum" sz="quarter" idx="12"/>
          </p:nvPr>
        </p:nvSpPr>
        <p:spPr/>
        <p:txBody>
          <a:bodyPr/>
          <a:lstStyle/>
          <a:p>
            <a:fld id="{1D8C7FE9-71A0-AB4C-9EAA-4B0CC48A3327}" type="slidenum">
              <a:rPr lang="en-US" smtClean="0"/>
              <a:t>‹#›</a:t>
            </a:fld>
            <a:endParaRPr lang="en-US"/>
          </a:p>
        </p:txBody>
      </p:sp>
    </p:spTree>
    <p:extLst>
      <p:ext uri="{BB962C8B-B14F-4D97-AF65-F5344CB8AC3E}">
        <p14:creationId xmlns:p14="http://schemas.microsoft.com/office/powerpoint/2010/main" val="3535455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7DF00-8094-B545-A264-CD501D70A7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BA69EC-3460-6D4B-86FC-10753636D227}"/>
              </a:ext>
            </a:extLst>
          </p:cNvPr>
          <p:cNvSpPr>
            <a:spLocks noGrp="1"/>
          </p:cNvSpPr>
          <p:nvPr>
            <p:ph type="dt" sz="half" idx="10"/>
          </p:nvPr>
        </p:nvSpPr>
        <p:spPr/>
        <p:txBody>
          <a:bodyPr/>
          <a:lstStyle/>
          <a:p>
            <a:fld id="{16EF6F67-0239-E54A-AC4A-E7D78B25DC09}" type="datetimeFigureOut">
              <a:rPr lang="en-US" smtClean="0"/>
              <a:t>3/2/22</a:t>
            </a:fld>
            <a:endParaRPr lang="en-US"/>
          </a:p>
        </p:txBody>
      </p:sp>
      <p:sp>
        <p:nvSpPr>
          <p:cNvPr id="4" name="Footer Placeholder 3">
            <a:extLst>
              <a:ext uri="{FF2B5EF4-FFF2-40B4-BE49-F238E27FC236}">
                <a16:creationId xmlns:a16="http://schemas.microsoft.com/office/drawing/2014/main" id="{46AAE0B3-DAE9-5B4B-9A68-0A20077084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D02BC-8E1A-3F49-B4F6-83756B542920}"/>
              </a:ext>
            </a:extLst>
          </p:cNvPr>
          <p:cNvSpPr>
            <a:spLocks noGrp="1"/>
          </p:cNvSpPr>
          <p:nvPr>
            <p:ph type="sldNum" sz="quarter" idx="12"/>
          </p:nvPr>
        </p:nvSpPr>
        <p:spPr/>
        <p:txBody>
          <a:bodyPr/>
          <a:lstStyle/>
          <a:p>
            <a:fld id="{1D8C7FE9-71A0-AB4C-9EAA-4B0CC48A3327}" type="slidenum">
              <a:rPr lang="en-US" smtClean="0"/>
              <a:t>‹#›</a:t>
            </a:fld>
            <a:endParaRPr lang="en-US"/>
          </a:p>
        </p:txBody>
      </p:sp>
    </p:spTree>
    <p:extLst>
      <p:ext uri="{BB962C8B-B14F-4D97-AF65-F5344CB8AC3E}">
        <p14:creationId xmlns:p14="http://schemas.microsoft.com/office/powerpoint/2010/main" val="2248063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BF5BA6-A728-EF4A-9969-432BBD33ECC2}"/>
              </a:ext>
            </a:extLst>
          </p:cNvPr>
          <p:cNvSpPr>
            <a:spLocks noGrp="1"/>
          </p:cNvSpPr>
          <p:nvPr>
            <p:ph type="dt" sz="half" idx="10"/>
          </p:nvPr>
        </p:nvSpPr>
        <p:spPr/>
        <p:txBody>
          <a:bodyPr/>
          <a:lstStyle/>
          <a:p>
            <a:fld id="{16EF6F67-0239-E54A-AC4A-E7D78B25DC09}" type="datetimeFigureOut">
              <a:rPr lang="en-US" smtClean="0"/>
              <a:t>3/2/22</a:t>
            </a:fld>
            <a:endParaRPr lang="en-US"/>
          </a:p>
        </p:txBody>
      </p:sp>
      <p:sp>
        <p:nvSpPr>
          <p:cNvPr id="3" name="Footer Placeholder 2">
            <a:extLst>
              <a:ext uri="{FF2B5EF4-FFF2-40B4-BE49-F238E27FC236}">
                <a16:creationId xmlns:a16="http://schemas.microsoft.com/office/drawing/2014/main" id="{479216DA-53A9-7041-8861-9A26F49890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7B28E6-F191-6844-9386-264BE8B73835}"/>
              </a:ext>
            </a:extLst>
          </p:cNvPr>
          <p:cNvSpPr>
            <a:spLocks noGrp="1"/>
          </p:cNvSpPr>
          <p:nvPr>
            <p:ph type="sldNum" sz="quarter" idx="12"/>
          </p:nvPr>
        </p:nvSpPr>
        <p:spPr/>
        <p:txBody>
          <a:bodyPr/>
          <a:lstStyle/>
          <a:p>
            <a:fld id="{1D8C7FE9-71A0-AB4C-9EAA-4B0CC48A3327}" type="slidenum">
              <a:rPr lang="en-US" smtClean="0"/>
              <a:t>‹#›</a:t>
            </a:fld>
            <a:endParaRPr lang="en-US"/>
          </a:p>
        </p:txBody>
      </p:sp>
    </p:spTree>
    <p:extLst>
      <p:ext uri="{BB962C8B-B14F-4D97-AF65-F5344CB8AC3E}">
        <p14:creationId xmlns:p14="http://schemas.microsoft.com/office/powerpoint/2010/main" val="640818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BE7A-58B2-2246-8797-3B094F21B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9662FB-E82E-AD40-8099-D4CE7A5DC3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2AC85D-4C75-054B-80AD-29AB659C2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80D8D7-5D44-7942-AE98-39C6BF9E7F0A}"/>
              </a:ext>
            </a:extLst>
          </p:cNvPr>
          <p:cNvSpPr>
            <a:spLocks noGrp="1"/>
          </p:cNvSpPr>
          <p:nvPr>
            <p:ph type="dt" sz="half" idx="10"/>
          </p:nvPr>
        </p:nvSpPr>
        <p:spPr/>
        <p:txBody>
          <a:bodyPr/>
          <a:lstStyle/>
          <a:p>
            <a:fld id="{16EF6F67-0239-E54A-AC4A-E7D78B25DC09}" type="datetimeFigureOut">
              <a:rPr lang="en-US" smtClean="0"/>
              <a:t>3/2/22</a:t>
            </a:fld>
            <a:endParaRPr lang="en-US"/>
          </a:p>
        </p:txBody>
      </p:sp>
      <p:sp>
        <p:nvSpPr>
          <p:cNvPr id="6" name="Footer Placeholder 5">
            <a:extLst>
              <a:ext uri="{FF2B5EF4-FFF2-40B4-BE49-F238E27FC236}">
                <a16:creationId xmlns:a16="http://schemas.microsoft.com/office/drawing/2014/main" id="{01A89494-14C2-AF49-9C37-45F1ED6E2F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6E7C81-3A28-1449-B590-A7821C1CC985}"/>
              </a:ext>
            </a:extLst>
          </p:cNvPr>
          <p:cNvSpPr>
            <a:spLocks noGrp="1"/>
          </p:cNvSpPr>
          <p:nvPr>
            <p:ph type="sldNum" sz="quarter" idx="12"/>
          </p:nvPr>
        </p:nvSpPr>
        <p:spPr/>
        <p:txBody>
          <a:bodyPr/>
          <a:lstStyle/>
          <a:p>
            <a:fld id="{1D8C7FE9-71A0-AB4C-9EAA-4B0CC48A3327}" type="slidenum">
              <a:rPr lang="en-US" smtClean="0"/>
              <a:t>‹#›</a:t>
            </a:fld>
            <a:endParaRPr lang="en-US"/>
          </a:p>
        </p:txBody>
      </p:sp>
    </p:spTree>
    <p:extLst>
      <p:ext uri="{BB962C8B-B14F-4D97-AF65-F5344CB8AC3E}">
        <p14:creationId xmlns:p14="http://schemas.microsoft.com/office/powerpoint/2010/main" val="781133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AFA37-700C-BF4F-A483-EC2762C10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6C2BA4-5AFD-B74E-A08B-09A83AC1F5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E826F2-09B2-B048-9313-A358B76FE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874F47-EA7F-5344-89FA-EE720819EF67}"/>
              </a:ext>
            </a:extLst>
          </p:cNvPr>
          <p:cNvSpPr>
            <a:spLocks noGrp="1"/>
          </p:cNvSpPr>
          <p:nvPr>
            <p:ph type="dt" sz="half" idx="10"/>
          </p:nvPr>
        </p:nvSpPr>
        <p:spPr/>
        <p:txBody>
          <a:bodyPr/>
          <a:lstStyle/>
          <a:p>
            <a:fld id="{16EF6F67-0239-E54A-AC4A-E7D78B25DC09}" type="datetimeFigureOut">
              <a:rPr lang="en-US" smtClean="0"/>
              <a:t>3/2/22</a:t>
            </a:fld>
            <a:endParaRPr lang="en-US"/>
          </a:p>
        </p:txBody>
      </p:sp>
      <p:sp>
        <p:nvSpPr>
          <p:cNvPr id="6" name="Footer Placeholder 5">
            <a:extLst>
              <a:ext uri="{FF2B5EF4-FFF2-40B4-BE49-F238E27FC236}">
                <a16:creationId xmlns:a16="http://schemas.microsoft.com/office/drawing/2014/main" id="{1EC31345-A3E9-564A-859E-CF1EE3B3D8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DAC11-4DFC-3548-B7AA-42D80B95633F}"/>
              </a:ext>
            </a:extLst>
          </p:cNvPr>
          <p:cNvSpPr>
            <a:spLocks noGrp="1"/>
          </p:cNvSpPr>
          <p:nvPr>
            <p:ph type="sldNum" sz="quarter" idx="12"/>
          </p:nvPr>
        </p:nvSpPr>
        <p:spPr/>
        <p:txBody>
          <a:bodyPr/>
          <a:lstStyle/>
          <a:p>
            <a:fld id="{1D8C7FE9-71A0-AB4C-9EAA-4B0CC48A3327}" type="slidenum">
              <a:rPr lang="en-US" smtClean="0"/>
              <a:t>‹#›</a:t>
            </a:fld>
            <a:endParaRPr lang="en-US"/>
          </a:p>
        </p:txBody>
      </p:sp>
    </p:spTree>
    <p:extLst>
      <p:ext uri="{BB962C8B-B14F-4D97-AF65-F5344CB8AC3E}">
        <p14:creationId xmlns:p14="http://schemas.microsoft.com/office/powerpoint/2010/main" val="3859942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9E1DE-2574-BB4C-87D0-D7337A992F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F4D764-7C46-C844-A1DE-ED069C60AC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DC7EA-D94A-BD4B-A8C7-F1A4DE5A49DB}"/>
              </a:ext>
            </a:extLst>
          </p:cNvPr>
          <p:cNvSpPr>
            <a:spLocks noGrp="1"/>
          </p:cNvSpPr>
          <p:nvPr>
            <p:ph type="dt" sz="half" idx="10"/>
          </p:nvPr>
        </p:nvSpPr>
        <p:spPr/>
        <p:txBody>
          <a:bodyPr/>
          <a:lstStyle/>
          <a:p>
            <a:fld id="{16EF6F67-0239-E54A-AC4A-E7D78B25DC09}" type="datetimeFigureOut">
              <a:rPr lang="en-US" smtClean="0"/>
              <a:t>3/2/22</a:t>
            </a:fld>
            <a:endParaRPr lang="en-US"/>
          </a:p>
        </p:txBody>
      </p:sp>
      <p:sp>
        <p:nvSpPr>
          <p:cNvPr id="5" name="Footer Placeholder 4">
            <a:extLst>
              <a:ext uri="{FF2B5EF4-FFF2-40B4-BE49-F238E27FC236}">
                <a16:creationId xmlns:a16="http://schemas.microsoft.com/office/drawing/2014/main" id="{AA909C2B-94FB-3D42-AE4B-63E18B3FF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882B11-E973-C14F-AD08-7D7AD6724D09}"/>
              </a:ext>
            </a:extLst>
          </p:cNvPr>
          <p:cNvSpPr>
            <a:spLocks noGrp="1"/>
          </p:cNvSpPr>
          <p:nvPr>
            <p:ph type="sldNum" sz="quarter" idx="12"/>
          </p:nvPr>
        </p:nvSpPr>
        <p:spPr/>
        <p:txBody>
          <a:bodyPr/>
          <a:lstStyle/>
          <a:p>
            <a:fld id="{1D8C7FE9-71A0-AB4C-9EAA-4B0CC48A3327}" type="slidenum">
              <a:rPr lang="en-US" smtClean="0"/>
              <a:t>‹#›</a:t>
            </a:fld>
            <a:endParaRPr lang="en-US"/>
          </a:p>
        </p:txBody>
      </p:sp>
    </p:spTree>
    <p:extLst>
      <p:ext uri="{BB962C8B-B14F-4D97-AF65-F5344CB8AC3E}">
        <p14:creationId xmlns:p14="http://schemas.microsoft.com/office/powerpoint/2010/main" val="105972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80E9CE-B637-AC40-A262-809550AE66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5555D5-FC9C-5048-B967-85C28A99F4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F7EF7-E0D5-9944-BA61-2C0F6E643CC0}"/>
              </a:ext>
            </a:extLst>
          </p:cNvPr>
          <p:cNvSpPr>
            <a:spLocks noGrp="1"/>
          </p:cNvSpPr>
          <p:nvPr>
            <p:ph type="dt" sz="half" idx="10"/>
          </p:nvPr>
        </p:nvSpPr>
        <p:spPr/>
        <p:txBody>
          <a:bodyPr/>
          <a:lstStyle/>
          <a:p>
            <a:fld id="{16EF6F67-0239-E54A-AC4A-E7D78B25DC09}" type="datetimeFigureOut">
              <a:rPr lang="en-US" smtClean="0"/>
              <a:t>3/2/22</a:t>
            </a:fld>
            <a:endParaRPr lang="en-US"/>
          </a:p>
        </p:txBody>
      </p:sp>
      <p:sp>
        <p:nvSpPr>
          <p:cNvPr id="5" name="Footer Placeholder 4">
            <a:extLst>
              <a:ext uri="{FF2B5EF4-FFF2-40B4-BE49-F238E27FC236}">
                <a16:creationId xmlns:a16="http://schemas.microsoft.com/office/drawing/2014/main" id="{6EEB401B-F90E-8F4B-93D5-76A066A69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9301C-824D-7F4B-8D82-67CEB6D9CDA6}"/>
              </a:ext>
            </a:extLst>
          </p:cNvPr>
          <p:cNvSpPr>
            <a:spLocks noGrp="1"/>
          </p:cNvSpPr>
          <p:nvPr>
            <p:ph type="sldNum" sz="quarter" idx="12"/>
          </p:nvPr>
        </p:nvSpPr>
        <p:spPr/>
        <p:txBody>
          <a:bodyPr/>
          <a:lstStyle/>
          <a:p>
            <a:fld id="{1D8C7FE9-71A0-AB4C-9EAA-4B0CC48A3327}" type="slidenum">
              <a:rPr lang="en-US" smtClean="0"/>
              <a:t>‹#›</a:t>
            </a:fld>
            <a:endParaRPr lang="en-US"/>
          </a:p>
        </p:txBody>
      </p:sp>
    </p:spTree>
    <p:extLst>
      <p:ext uri="{BB962C8B-B14F-4D97-AF65-F5344CB8AC3E}">
        <p14:creationId xmlns:p14="http://schemas.microsoft.com/office/powerpoint/2010/main" val="1684637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Callout">
    <p:bg>
      <p:bgPr>
        <a:solidFill>
          <a:schemeClr val="accent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549E4D-A973-634E-AE2A-06BF97D0706A}"/>
              </a:ext>
            </a:extLst>
          </p:cNvPr>
          <p:cNvSpPr/>
          <p:nvPr userDrawn="1"/>
        </p:nvSpPr>
        <p:spPr>
          <a:xfrm>
            <a:off x="0" y="0"/>
            <a:ext cx="274320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5F1D0-FB5F-AE4C-A50C-6F95771E1335}"/>
              </a:ext>
            </a:extLst>
          </p:cNvPr>
          <p:cNvSpPr>
            <a:spLocks noGrp="1"/>
          </p:cNvSpPr>
          <p:nvPr>
            <p:ph type="title" hasCustomPrompt="1"/>
          </p:nvPr>
        </p:nvSpPr>
        <p:spPr>
          <a:xfrm>
            <a:off x="2743200" y="365760"/>
            <a:ext cx="9448800" cy="6126480"/>
          </a:xfrm>
        </p:spPr>
        <p:txBody>
          <a:bodyPr lIns="457200" rIns="457200" anchor="ctr" anchorCtr="0">
            <a:normAutofit/>
          </a:bodyPr>
          <a:lstStyle>
            <a:lvl1pPr>
              <a:defRPr sz="8000" b="1">
                <a:solidFill>
                  <a:schemeClr val="bg2"/>
                </a:solidFill>
              </a:defRPr>
            </a:lvl1pPr>
          </a:lstStyle>
          <a:p>
            <a:r>
              <a:rPr lang="en-US" dirty="0"/>
              <a:t>Big callout or stat that continues on multiple lines</a:t>
            </a:r>
          </a:p>
        </p:txBody>
      </p:sp>
      <p:pic>
        <p:nvPicPr>
          <p:cNvPr id="7" name="Graphic 6">
            <a:extLst>
              <a:ext uri="{FF2B5EF4-FFF2-40B4-BE49-F238E27FC236}">
                <a16:creationId xmlns:a16="http://schemas.microsoft.com/office/drawing/2014/main" id="{4ABD895A-D1F3-6B41-AD9C-C39D5CAB88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 y="1600200"/>
            <a:ext cx="3657600" cy="3657600"/>
          </a:xfrm>
          <a:prstGeom prst="rect">
            <a:avLst/>
          </a:prstGeom>
        </p:spPr>
      </p:pic>
    </p:spTree>
    <p:extLst>
      <p:ext uri="{BB962C8B-B14F-4D97-AF65-F5344CB8AC3E}">
        <p14:creationId xmlns:p14="http://schemas.microsoft.com/office/powerpoint/2010/main" val="189153267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141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FBBA-86E4-2C41-B06C-405E2396A2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500399-B261-674F-9181-BE299383A3B5}"/>
              </a:ext>
            </a:extLst>
          </p:cNvPr>
          <p:cNvSpPr>
            <a:spLocks noGrp="1"/>
          </p:cNvSpPr>
          <p:nvPr>
            <p:ph idx="1"/>
          </p:nvPr>
        </p:nvSpPr>
        <p:spPr/>
        <p:txBody>
          <a:bodyPr/>
          <a:lstStyle>
            <a:lvl3pPr>
              <a:defRPr b="1">
                <a:solidFill>
                  <a:schemeClr val="accent1"/>
                </a:solidFill>
              </a:defRPr>
            </a:lvl3pPr>
            <a:lvl5pPr>
              <a:defRPr b="1">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5599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FBBA-86E4-2C41-B06C-405E2396A261}"/>
              </a:ext>
            </a:extLst>
          </p:cNvPr>
          <p:cNvSpPr>
            <a:spLocks noGrp="1"/>
          </p:cNvSpPr>
          <p:nvPr>
            <p:ph type="title"/>
          </p:nvPr>
        </p:nvSpPr>
        <p:spPr>
          <a:xfrm>
            <a:off x="2834640" y="365125"/>
            <a:ext cx="73152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2500399-B261-674F-9181-BE299383A3B5}"/>
              </a:ext>
            </a:extLst>
          </p:cNvPr>
          <p:cNvSpPr>
            <a:spLocks noGrp="1"/>
          </p:cNvSpPr>
          <p:nvPr>
            <p:ph idx="1"/>
          </p:nvPr>
        </p:nvSpPr>
        <p:spPr>
          <a:xfrm>
            <a:off x="4206240" y="1825625"/>
            <a:ext cx="5943600" cy="4351338"/>
          </a:xfrm>
        </p:spPr>
        <p:txBody>
          <a:bodyPr lIns="182880"/>
          <a:lstStyle>
            <a:lvl3pPr>
              <a:defRPr b="1">
                <a:solidFill>
                  <a:schemeClr val="accent1"/>
                </a:solidFill>
              </a:defRPr>
            </a:lvl3pPr>
            <a:lvl5pPr>
              <a:defRPr b="1">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B4621869-7430-2348-A4A7-BB4FA5D614AD}"/>
              </a:ext>
            </a:extLst>
          </p:cNvPr>
          <p:cNvPicPr>
            <a:picLocks noChangeAspect="1"/>
          </p:cNvPicPr>
          <p:nvPr userDrawn="1"/>
        </p:nvPicPr>
        <p:blipFill>
          <a:blip r:embed="rId2"/>
          <a:stretch>
            <a:fillRect/>
          </a:stretch>
        </p:blipFill>
        <p:spPr>
          <a:xfrm>
            <a:off x="-523337" y="1199900"/>
            <a:ext cx="5130993" cy="4977063"/>
          </a:xfrm>
          <a:prstGeom prst="rect">
            <a:avLst/>
          </a:prstGeom>
        </p:spPr>
      </p:pic>
    </p:spTree>
    <p:extLst>
      <p:ext uri="{BB962C8B-B14F-4D97-AF65-F5344CB8AC3E}">
        <p14:creationId xmlns:p14="http://schemas.microsoft.com/office/powerpoint/2010/main" val="259441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ech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FBBA-86E4-2C41-B06C-405E2396A261}"/>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2500399-B261-674F-9181-BE299383A3B5}"/>
              </a:ext>
            </a:extLst>
          </p:cNvPr>
          <p:cNvSpPr>
            <a:spLocks noGrp="1"/>
          </p:cNvSpPr>
          <p:nvPr>
            <p:ph idx="1"/>
          </p:nvPr>
        </p:nvSpPr>
        <p:spPr>
          <a:xfrm>
            <a:off x="838200" y="1825625"/>
            <a:ext cx="6858000" cy="4351338"/>
          </a:xfrm>
        </p:spPr>
        <p:txBody>
          <a:bodyPr/>
          <a:lstStyle>
            <a:lvl3pPr>
              <a:defRPr b="1">
                <a:solidFill>
                  <a:schemeClr val="accent1"/>
                </a:solidFill>
              </a:defRPr>
            </a:lvl3pPr>
            <a:lvl5pPr>
              <a:defRPr b="1">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20D66B8D-3693-7448-A900-2C5D04666BE5}"/>
              </a:ext>
            </a:extLst>
          </p:cNvPr>
          <p:cNvPicPr>
            <a:picLocks noChangeAspect="1"/>
          </p:cNvPicPr>
          <p:nvPr userDrawn="1"/>
        </p:nvPicPr>
        <p:blipFill>
          <a:blip r:embed="rId2"/>
          <a:stretch>
            <a:fillRect/>
          </a:stretch>
        </p:blipFill>
        <p:spPr>
          <a:xfrm>
            <a:off x="8229600" y="3766272"/>
            <a:ext cx="3657600" cy="2410691"/>
          </a:xfrm>
          <a:prstGeom prst="rect">
            <a:avLst/>
          </a:prstGeom>
        </p:spPr>
      </p:pic>
      <p:pic>
        <p:nvPicPr>
          <p:cNvPr id="5" name="Picture 4">
            <a:extLst>
              <a:ext uri="{FF2B5EF4-FFF2-40B4-BE49-F238E27FC236}">
                <a16:creationId xmlns:a16="http://schemas.microsoft.com/office/drawing/2014/main" id="{290E94DB-8938-584C-BDF4-4F17F1B336A2}"/>
              </a:ext>
            </a:extLst>
          </p:cNvPr>
          <p:cNvPicPr>
            <a:picLocks noChangeAspect="1"/>
          </p:cNvPicPr>
          <p:nvPr userDrawn="1"/>
        </p:nvPicPr>
        <p:blipFill>
          <a:blip r:embed="rId3"/>
          <a:stretch>
            <a:fillRect/>
          </a:stretch>
        </p:blipFill>
        <p:spPr>
          <a:xfrm>
            <a:off x="7764763" y="2204812"/>
            <a:ext cx="1283905" cy="1224188"/>
          </a:xfrm>
          <a:prstGeom prst="rect">
            <a:avLst/>
          </a:prstGeom>
        </p:spPr>
      </p:pic>
    </p:spTree>
    <p:extLst>
      <p:ext uri="{BB962C8B-B14F-4D97-AF65-F5344CB8AC3E}">
        <p14:creationId xmlns:p14="http://schemas.microsoft.com/office/powerpoint/2010/main" val="219420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0B4EA-D924-F243-B3E8-FCACC22492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516D2222-B428-234A-B629-145CFB8A2546}"/>
              </a:ext>
            </a:extLst>
          </p:cNvPr>
          <p:cNvSpPr>
            <a:spLocks noGrp="1"/>
          </p:cNvSpPr>
          <p:nvPr>
            <p:ph sz="half" idx="2"/>
          </p:nvPr>
        </p:nvSpPr>
        <p:spPr>
          <a:xfrm>
            <a:off x="839788" y="3428999"/>
            <a:ext cx="3474720" cy="2760663"/>
          </a:xfrm>
        </p:spPr>
        <p:txBody>
          <a:bodyPr>
            <a:normAutofit/>
          </a:bodyPr>
          <a:lstStyle>
            <a:lvl1pPr marL="0" indent="0">
              <a:buNone/>
              <a:defRPr sz="2000"/>
            </a:lvl1pPr>
            <a:lvl2pPr marL="457200" indent="0">
              <a:buNone/>
              <a:defRPr sz="1800"/>
            </a:lvl2pPr>
            <a:lvl3pPr marL="914400" indent="0">
              <a:buNone/>
              <a:defRPr sz="1600" b="1">
                <a:solidFill>
                  <a:schemeClr val="accent1"/>
                </a:solidFill>
              </a:defRPr>
            </a:lvl3pPr>
            <a:lvl4pPr marL="1371600" indent="0">
              <a:buNone/>
              <a:defRPr sz="1400"/>
            </a:lvl4pPr>
            <a:lvl5pPr marL="1828800" indent="0">
              <a:buNone/>
              <a:defRPr sz="1400" b="1">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Graphic 10">
            <a:extLst>
              <a:ext uri="{FF2B5EF4-FFF2-40B4-BE49-F238E27FC236}">
                <a16:creationId xmlns:a16="http://schemas.microsoft.com/office/drawing/2014/main" id="{C421EACF-5D0A-7743-AD52-FD74DB65E0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91348" y="1874043"/>
            <a:ext cx="1371600" cy="1371600"/>
          </a:xfrm>
          <a:prstGeom prst="rect">
            <a:avLst/>
          </a:prstGeom>
        </p:spPr>
      </p:pic>
      <p:pic>
        <p:nvPicPr>
          <p:cNvPr id="13" name="Graphic 12">
            <a:extLst>
              <a:ext uri="{FF2B5EF4-FFF2-40B4-BE49-F238E27FC236}">
                <a16:creationId xmlns:a16="http://schemas.microsoft.com/office/drawing/2014/main" id="{788CAE9F-5DC8-4F44-A01D-63DEE1248D1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30813" y="1874043"/>
            <a:ext cx="1371600" cy="1371600"/>
          </a:xfrm>
          <a:prstGeom prst="rect">
            <a:avLst/>
          </a:prstGeom>
        </p:spPr>
      </p:pic>
      <p:sp>
        <p:nvSpPr>
          <p:cNvPr id="14" name="Content Placeholder 3">
            <a:extLst>
              <a:ext uri="{FF2B5EF4-FFF2-40B4-BE49-F238E27FC236}">
                <a16:creationId xmlns:a16="http://schemas.microsoft.com/office/drawing/2014/main" id="{321B54FC-1A18-A148-8462-DF90799BA9ED}"/>
              </a:ext>
            </a:extLst>
          </p:cNvPr>
          <p:cNvSpPr>
            <a:spLocks noGrp="1"/>
          </p:cNvSpPr>
          <p:nvPr>
            <p:ph sz="half" idx="10"/>
          </p:nvPr>
        </p:nvSpPr>
        <p:spPr>
          <a:xfrm>
            <a:off x="4358640" y="3428999"/>
            <a:ext cx="3474720" cy="2760663"/>
          </a:xfrm>
        </p:spPr>
        <p:txBody>
          <a:bodyPr>
            <a:normAutofit/>
          </a:bodyPr>
          <a:lstStyle>
            <a:lvl1pPr marL="0" indent="0">
              <a:buNone/>
              <a:defRPr sz="2000"/>
            </a:lvl1pPr>
            <a:lvl2pPr marL="457200" indent="0">
              <a:buNone/>
              <a:defRPr sz="1800"/>
            </a:lvl2pPr>
            <a:lvl3pPr marL="914400" indent="0">
              <a:buNone/>
              <a:defRPr sz="1600" b="1">
                <a:solidFill>
                  <a:schemeClr val="accent1"/>
                </a:solidFill>
              </a:defRPr>
            </a:lvl3pPr>
            <a:lvl4pPr marL="1371600" indent="0">
              <a:buNone/>
              <a:defRPr sz="1400"/>
            </a:lvl4pPr>
            <a:lvl5pPr marL="1828800" indent="0">
              <a:buNone/>
              <a:defRPr sz="1400" b="1">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0537E610-4224-B047-9ED8-EB5428249FCE}"/>
              </a:ext>
            </a:extLst>
          </p:cNvPr>
          <p:cNvSpPr>
            <a:spLocks noGrp="1"/>
          </p:cNvSpPr>
          <p:nvPr>
            <p:ph sz="half" idx="11"/>
          </p:nvPr>
        </p:nvSpPr>
        <p:spPr>
          <a:xfrm>
            <a:off x="7877492" y="3428999"/>
            <a:ext cx="3474720" cy="2760663"/>
          </a:xfrm>
        </p:spPr>
        <p:txBody>
          <a:bodyPr>
            <a:normAutofit/>
          </a:bodyPr>
          <a:lstStyle>
            <a:lvl1pPr marL="0" indent="0">
              <a:buNone/>
              <a:defRPr sz="2000"/>
            </a:lvl1pPr>
            <a:lvl2pPr marL="457200" indent="0">
              <a:buNone/>
              <a:defRPr sz="1800"/>
            </a:lvl2pPr>
            <a:lvl3pPr marL="914400" indent="0">
              <a:buNone/>
              <a:defRPr sz="1600" b="1">
                <a:solidFill>
                  <a:schemeClr val="accent1"/>
                </a:solidFill>
              </a:defRPr>
            </a:lvl3pPr>
            <a:lvl4pPr marL="1371600" indent="0">
              <a:buNone/>
              <a:defRPr sz="1400"/>
            </a:lvl4pPr>
            <a:lvl5pPr marL="1828800" indent="0">
              <a:buNone/>
              <a:defRPr sz="1400" b="1">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Graphic 16">
            <a:extLst>
              <a:ext uri="{FF2B5EF4-FFF2-40B4-BE49-F238E27FC236}">
                <a16:creationId xmlns:a16="http://schemas.microsoft.com/office/drawing/2014/main" id="{89993999-25C7-4346-9362-FBDFB9F2A48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411080" y="1874043"/>
            <a:ext cx="1371600" cy="1371600"/>
          </a:xfrm>
          <a:prstGeom prst="rect">
            <a:avLst/>
          </a:prstGeom>
        </p:spPr>
      </p:pic>
    </p:spTree>
    <p:extLst>
      <p:ext uri="{BB962C8B-B14F-4D97-AF65-F5344CB8AC3E}">
        <p14:creationId xmlns:p14="http://schemas.microsoft.com/office/powerpoint/2010/main" val="7123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Right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173F7-02CC-674F-AECF-A84125E08A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0C0909-9152-674F-853D-ED8810702397}"/>
              </a:ext>
            </a:extLst>
          </p:cNvPr>
          <p:cNvSpPr>
            <a:spLocks noGrp="1"/>
          </p:cNvSpPr>
          <p:nvPr>
            <p:ph idx="1"/>
          </p:nvPr>
        </p:nvSpPr>
        <p:spPr>
          <a:xfrm>
            <a:off x="5183188" y="987425"/>
            <a:ext cx="6172200" cy="4873625"/>
          </a:xfrm>
          <a:solidFill>
            <a:schemeClr val="accent1"/>
          </a:solidFill>
        </p:spPr>
        <p:txBody>
          <a:bodyPr lIns="274320" tIns="457200" rIns="274320" bIns="457200"/>
          <a:lstStyle>
            <a:lvl1pPr>
              <a:defRPr sz="3200">
                <a:solidFill>
                  <a:schemeClr val="bg2"/>
                </a:solidFill>
              </a:defRPr>
            </a:lvl1pPr>
            <a:lvl2pPr>
              <a:defRPr sz="2800">
                <a:solidFill>
                  <a:schemeClr val="bg2"/>
                </a:solidFill>
              </a:defRPr>
            </a:lvl2pPr>
            <a:lvl3pPr>
              <a:defRPr sz="2400">
                <a:solidFill>
                  <a:schemeClr val="bg2"/>
                </a:solidFill>
              </a:defRPr>
            </a:lvl3pPr>
            <a:lvl4pPr>
              <a:defRPr sz="2000">
                <a:solidFill>
                  <a:schemeClr val="bg2"/>
                </a:solidFill>
              </a:defRPr>
            </a:lvl4pPr>
            <a:lvl5pPr>
              <a:defRPr sz="2000">
                <a:solidFill>
                  <a:schemeClr val="bg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F8655D-A0F1-8245-A8A4-B6B294CFE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2149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image" Target="../media/image6.png"/><Relationship Id="rId18" Type="http://schemas.openxmlformats.org/officeDocument/2006/relationships/image" Target="../media/image11.svg"/><Relationship Id="rId26" Type="http://schemas.openxmlformats.org/officeDocument/2006/relationships/image" Target="../media/image21.svg"/><Relationship Id="rId39" Type="http://schemas.openxmlformats.org/officeDocument/2006/relationships/image" Target="../media/image34.png"/><Relationship Id="rId21" Type="http://schemas.openxmlformats.org/officeDocument/2006/relationships/image" Target="../media/image16.png"/><Relationship Id="rId34" Type="http://schemas.openxmlformats.org/officeDocument/2006/relationships/image" Target="../media/image29.svg"/><Relationship Id="rId42" Type="http://schemas.openxmlformats.org/officeDocument/2006/relationships/image" Target="../media/image37.svg"/><Relationship Id="rId47" Type="http://schemas.openxmlformats.org/officeDocument/2006/relationships/image" Target="../media/image42.png"/><Relationship Id="rId50" Type="http://schemas.openxmlformats.org/officeDocument/2006/relationships/image" Target="../media/image45.svg"/><Relationship Id="rId7" Type="http://schemas.openxmlformats.org/officeDocument/2006/relationships/slideLayout" Target="../slideLayouts/slideLayout11.xml"/><Relationship Id="rId2" Type="http://schemas.openxmlformats.org/officeDocument/2006/relationships/slideLayout" Target="../slideLayouts/slideLayout6.xml"/><Relationship Id="rId16" Type="http://schemas.openxmlformats.org/officeDocument/2006/relationships/image" Target="../media/image9.svg"/><Relationship Id="rId29" Type="http://schemas.openxmlformats.org/officeDocument/2006/relationships/image" Target="../media/image24.png"/><Relationship Id="rId11" Type="http://schemas.openxmlformats.org/officeDocument/2006/relationships/image" Target="../media/image4.png"/><Relationship Id="rId24" Type="http://schemas.openxmlformats.org/officeDocument/2006/relationships/image" Target="../media/image19.svg"/><Relationship Id="rId32" Type="http://schemas.openxmlformats.org/officeDocument/2006/relationships/image" Target="../media/image27.svg"/><Relationship Id="rId37" Type="http://schemas.openxmlformats.org/officeDocument/2006/relationships/image" Target="../media/image32.png"/><Relationship Id="rId40" Type="http://schemas.openxmlformats.org/officeDocument/2006/relationships/image" Target="../media/image35.svg"/><Relationship Id="rId45" Type="http://schemas.openxmlformats.org/officeDocument/2006/relationships/image" Target="../media/image40.png"/><Relationship Id="rId5" Type="http://schemas.openxmlformats.org/officeDocument/2006/relationships/slideLayout" Target="../slideLayouts/slideLayout9.xml"/><Relationship Id="rId15" Type="http://schemas.openxmlformats.org/officeDocument/2006/relationships/image" Target="../media/image8.png"/><Relationship Id="rId23" Type="http://schemas.openxmlformats.org/officeDocument/2006/relationships/image" Target="../media/image18.png"/><Relationship Id="rId28" Type="http://schemas.openxmlformats.org/officeDocument/2006/relationships/image" Target="../media/image23.svg"/><Relationship Id="rId36" Type="http://schemas.openxmlformats.org/officeDocument/2006/relationships/image" Target="../media/image31.svg"/><Relationship Id="rId49" Type="http://schemas.openxmlformats.org/officeDocument/2006/relationships/image" Target="../media/image44.png"/><Relationship Id="rId10" Type="http://schemas.openxmlformats.org/officeDocument/2006/relationships/image" Target="../media/image3.svg"/><Relationship Id="rId19" Type="http://schemas.openxmlformats.org/officeDocument/2006/relationships/image" Target="../media/image14.png"/><Relationship Id="rId31" Type="http://schemas.openxmlformats.org/officeDocument/2006/relationships/image" Target="../media/image26.png"/><Relationship Id="rId44" Type="http://schemas.openxmlformats.org/officeDocument/2006/relationships/image" Target="../media/image39.svg"/><Relationship Id="rId4" Type="http://schemas.openxmlformats.org/officeDocument/2006/relationships/slideLayout" Target="../slideLayouts/slideLayout8.xml"/><Relationship Id="rId9" Type="http://schemas.openxmlformats.org/officeDocument/2006/relationships/image" Target="../media/image2.png"/><Relationship Id="rId14" Type="http://schemas.openxmlformats.org/officeDocument/2006/relationships/image" Target="../media/image7.svg"/><Relationship Id="rId22" Type="http://schemas.openxmlformats.org/officeDocument/2006/relationships/image" Target="../media/image17.svg"/><Relationship Id="rId27" Type="http://schemas.openxmlformats.org/officeDocument/2006/relationships/image" Target="../media/image22.png"/><Relationship Id="rId30" Type="http://schemas.openxmlformats.org/officeDocument/2006/relationships/image" Target="../media/image25.svg"/><Relationship Id="rId35" Type="http://schemas.openxmlformats.org/officeDocument/2006/relationships/image" Target="../media/image30.png"/><Relationship Id="rId43" Type="http://schemas.openxmlformats.org/officeDocument/2006/relationships/image" Target="../media/image38.png"/><Relationship Id="rId48" Type="http://schemas.openxmlformats.org/officeDocument/2006/relationships/image" Target="../media/image43.svg"/><Relationship Id="rId8" Type="http://schemas.openxmlformats.org/officeDocument/2006/relationships/theme" Target="../theme/theme2.xml"/><Relationship Id="rId51" Type="http://schemas.openxmlformats.org/officeDocument/2006/relationships/image" Target="../media/image46.emf"/><Relationship Id="rId3" Type="http://schemas.openxmlformats.org/officeDocument/2006/relationships/slideLayout" Target="../slideLayouts/slideLayout7.xml"/><Relationship Id="rId12" Type="http://schemas.openxmlformats.org/officeDocument/2006/relationships/image" Target="../media/image5.svg"/><Relationship Id="rId17" Type="http://schemas.openxmlformats.org/officeDocument/2006/relationships/image" Target="../media/image10.png"/><Relationship Id="rId25" Type="http://schemas.openxmlformats.org/officeDocument/2006/relationships/image" Target="../media/image20.png"/><Relationship Id="rId33" Type="http://schemas.openxmlformats.org/officeDocument/2006/relationships/image" Target="../media/image28.png"/><Relationship Id="rId38" Type="http://schemas.openxmlformats.org/officeDocument/2006/relationships/image" Target="../media/image33.svg"/><Relationship Id="rId46" Type="http://schemas.openxmlformats.org/officeDocument/2006/relationships/image" Target="../media/image41.svg"/><Relationship Id="rId20" Type="http://schemas.openxmlformats.org/officeDocument/2006/relationships/image" Target="../media/image15.svg"/><Relationship Id="rId41"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13" Type="http://schemas.openxmlformats.org/officeDocument/2006/relationships/image" Target="../media/image6.png"/><Relationship Id="rId18" Type="http://schemas.openxmlformats.org/officeDocument/2006/relationships/image" Target="../media/image11.svg"/><Relationship Id="rId26" Type="http://schemas.openxmlformats.org/officeDocument/2006/relationships/image" Target="../media/image19.svg"/><Relationship Id="rId39" Type="http://schemas.openxmlformats.org/officeDocument/2006/relationships/image" Target="../media/image32.png"/><Relationship Id="rId21" Type="http://schemas.openxmlformats.org/officeDocument/2006/relationships/image" Target="../media/image14.png"/><Relationship Id="rId34" Type="http://schemas.openxmlformats.org/officeDocument/2006/relationships/image" Target="../media/image27.svg"/><Relationship Id="rId42" Type="http://schemas.openxmlformats.org/officeDocument/2006/relationships/image" Target="../media/image35.svg"/><Relationship Id="rId47" Type="http://schemas.openxmlformats.org/officeDocument/2006/relationships/image" Target="../media/image40.png"/><Relationship Id="rId50" Type="http://schemas.openxmlformats.org/officeDocument/2006/relationships/image" Target="../media/image43.svg"/><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image" Target="../media/image9.svg"/><Relationship Id="rId29" Type="http://schemas.openxmlformats.org/officeDocument/2006/relationships/image" Target="../media/image22.png"/><Relationship Id="rId11" Type="http://schemas.openxmlformats.org/officeDocument/2006/relationships/image" Target="../media/image4.png"/><Relationship Id="rId24" Type="http://schemas.openxmlformats.org/officeDocument/2006/relationships/image" Target="../media/image17.svg"/><Relationship Id="rId32" Type="http://schemas.openxmlformats.org/officeDocument/2006/relationships/image" Target="../media/image25.svg"/><Relationship Id="rId37" Type="http://schemas.openxmlformats.org/officeDocument/2006/relationships/image" Target="../media/image30.png"/><Relationship Id="rId40" Type="http://schemas.openxmlformats.org/officeDocument/2006/relationships/image" Target="../media/image33.svg"/><Relationship Id="rId45" Type="http://schemas.openxmlformats.org/officeDocument/2006/relationships/image" Target="../media/image38.png"/><Relationship Id="rId5" Type="http://schemas.openxmlformats.org/officeDocument/2006/relationships/slideLayout" Target="../slideLayouts/slideLayout16.xml"/><Relationship Id="rId15" Type="http://schemas.openxmlformats.org/officeDocument/2006/relationships/image" Target="../media/image8.png"/><Relationship Id="rId23" Type="http://schemas.openxmlformats.org/officeDocument/2006/relationships/image" Target="../media/image16.png"/><Relationship Id="rId28" Type="http://schemas.openxmlformats.org/officeDocument/2006/relationships/image" Target="../media/image21.svg"/><Relationship Id="rId36" Type="http://schemas.openxmlformats.org/officeDocument/2006/relationships/image" Target="../media/image29.svg"/><Relationship Id="rId49" Type="http://schemas.openxmlformats.org/officeDocument/2006/relationships/image" Target="../media/image42.png"/><Relationship Id="rId10" Type="http://schemas.openxmlformats.org/officeDocument/2006/relationships/image" Target="../media/image3.svg"/><Relationship Id="rId19" Type="http://schemas.openxmlformats.org/officeDocument/2006/relationships/image" Target="../media/image12.png"/><Relationship Id="rId31" Type="http://schemas.openxmlformats.org/officeDocument/2006/relationships/image" Target="../media/image24.png"/><Relationship Id="rId44" Type="http://schemas.openxmlformats.org/officeDocument/2006/relationships/image" Target="../media/image37.svg"/><Relationship Id="rId52" Type="http://schemas.openxmlformats.org/officeDocument/2006/relationships/image" Target="../media/image45.svg"/><Relationship Id="rId4" Type="http://schemas.openxmlformats.org/officeDocument/2006/relationships/slideLayout" Target="../slideLayouts/slideLayout15.xml"/><Relationship Id="rId9" Type="http://schemas.openxmlformats.org/officeDocument/2006/relationships/image" Target="../media/image2.png"/><Relationship Id="rId14" Type="http://schemas.openxmlformats.org/officeDocument/2006/relationships/image" Target="../media/image7.svg"/><Relationship Id="rId22" Type="http://schemas.openxmlformats.org/officeDocument/2006/relationships/image" Target="../media/image15.svg"/><Relationship Id="rId27" Type="http://schemas.openxmlformats.org/officeDocument/2006/relationships/image" Target="../media/image20.png"/><Relationship Id="rId30" Type="http://schemas.openxmlformats.org/officeDocument/2006/relationships/image" Target="../media/image23.svg"/><Relationship Id="rId35" Type="http://schemas.openxmlformats.org/officeDocument/2006/relationships/image" Target="../media/image28.png"/><Relationship Id="rId43" Type="http://schemas.openxmlformats.org/officeDocument/2006/relationships/image" Target="../media/image36.png"/><Relationship Id="rId48" Type="http://schemas.openxmlformats.org/officeDocument/2006/relationships/image" Target="../media/image41.svg"/><Relationship Id="rId8" Type="http://schemas.openxmlformats.org/officeDocument/2006/relationships/theme" Target="../theme/theme3.xml"/><Relationship Id="rId51" Type="http://schemas.openxmlformats.org/officeDocument/2006/relationships/image" Target="../media/image44.png"/><Relationship Id="rId3" Type="http://schemas.openxmlformats.org/officeDocument/2006/relationships/slideLayout" Target="../slideLayouts/slideLayout14.xml"/><Relationship Id="rId12" Type="http://schemas.openxmlformats.org/officeDocument/2006/relationships/image" Target="../media/image5.svg"/><Relationship Id="rId17" Type="http://schemas.openxmlformats.org/officeDocument/2006/relationships/image" Target="../media/image10.png"/><Relationship Id="rId25" Type="http://schemas.openxmlformats.org/officeDocument/2006/relationships/image" Target="../media/image18.png"/><Relationship Id="rId33" Type="http://schemas.openxmlformats.org/officeDocument/2006/relationships/image" Target="../media/image26.png"/><Relationship Id="rId38" Type="http://schemas.openxmlformats.org/officeDocument/2006/relationships/image" Target="../media/image31.svg"/><Relationship Id="rId46" Type="http://schemas.openxmlformats.org/officeDocument/2006/relationships/image" Target="../media/image39.svg"/><Relationship Id="rId20" Type="http://schemas.openxmlformats.org/officeDocument/2006/relationships/image" Target="../media/image13.svg"/><Relationship Id="rId41"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4.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606069"/>
      </p:ext>
    </p:extLst>
  </p:cSld>
  <p:clrMap bg1="dk1" tx1="lt1" bg2="dk2" tx2="lt2" accent1="accent1" accent2="accent2" accent3="accent3" accent4="accent4" accent5="accent5" accent6="accent6" hlink="hlink" folHlink="folHlink"/>
  <p:sldLayoutIdLst>
    <p:sldLayoutId id="2147483661" r:id="rId1"/>
    <p:sldLayoutId id="2147483680" r:id="rId2"/>
    <p:sldLayoutId id="2147483654" r:id="rId3"/>
    <p:sldLayoutId id="214748366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FA0CD-A690-5744-8E1D-67D3B437B1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8D3561-ED99-B845-A841-39DD8F90F9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c 7">
            <a:extLst>
              <a:ext uri="{FF2B5EF4-FFF2-40B4-BE49-F238E27FC236}">
                <a16:creationId xmlns:a16="http://schemas.microsoft.com/office/drawing/2014/main" id="{4EB09C30-5C0E-FE46-AB69-8862F43DC5B7}"/>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0" y="0"/>
            <a:ext cx="457200" cy="457200"/>
          </a:xfrm>
          <a:prstGeom prst="rect">
            <a:avLst/>
          </a:prstGeom>
        </p:spPr>
      </p:pic>
      <p:pic>
        <p:nvPicPr>
          <p:cNvPr id="10" name="Graphic 9">
            <a:extLst>
              <a:ext uri="{FF2B5EF4-FFF2-40B4-BE49-F238E27FC236}">
                <a16:creationId xmlns:a16="http://schemas.microsoft.com/office/drawing/2014/main" id="{9A74D5B2-D88F-E243-A030-8DCC10BE4B71}"/>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0" y="454970"/>
            <a:ext cx="457200" cy="457200"/>
          </a:xfrm>
          <a:prstGeom prst="rect">
            <a:avLst/>
          </a:prstGeom>
        </p:spPr>
      </p:pic>
      <p:pic>
        <p:nvPicPr>
          <p:cNvPr id="12" name="Graphic 11">
            <a:extLst>
              <a:ext uri="{FF2B5EF4-FFF2-40B4-BE49-F238E27FC236}">
                <a16:creationId xmlns:a16="http://schemas.microsoft.com/office/drawing/2014/main" id="{85EAB650-06AC-D74E-833A-D6F818513270}"/>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734800" y="-768"/>
            <a:ext cx="457200" cy="457200"/>
          </a:xfrm>
          <a:prstGeom prst="rect">
            <a:avLst/>
          </a:prstGeom>
        </p:spPr>
      </p:pic>
      <p:pic>
        <p:nvPicPr>
          <p:cNvPr id="14" name="Graphic 13">
            <a:extLst>
              <a:ext uri="{FF2B5EF4-FFF2-40B4-BE49-F238E27FC236}">
                <a16:creationId xmlns:a16="http://schemas.microsoft.com/office/drawing/2014/main" id="{1721B394-3647-2740-BFF2-150B329E0C96}"/>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0" y="912170"/>
            <a:ext cx="457200" cy="457200"/>
          </a:xfrm>
          <a:prstGeom prst="rect">
            <a:avLst/>
          </a:prstGeom>
        </p:spPr>
      </p:pic>
      <p:pic>
        <p:nvPicPr>
          <p:cNvPr id="16" name="Graphic 15">
            <a:extLst>
              <a:ext uri="{FF2B5EF4-FFF2-40B4-BE49-F238E27FC236}">
                <a16:creationId xmlns:a16="http://schemas.microsoft.com/office/drawing/2014/main" id="{49FDF56E-03D0-B24C-9FAC-95B572614DFD}"/>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734800" y="5942231"/>
            <a:ext cx="457200" cy="457200"/>
          </a:xfrm>
          <a:prstGeom prst="rect">
            <a:avLst/>
          </a:prstGeom>
        </p:spPr>
      </p:pic>
      <p:pic>
        <p:nvPicPr>
          <p:cNvPr id="20" name="Graphic 19">
            <a:extLst>
              <a:ext uri="{FF2B5EF4-FFF2-40B4-BE49-F238E27FC236}">
                <a16:creationId xmlns:a16="http://schemas.microsoft.com/office/drawing/2014/main" id="{8F22AF72-1B7D-364B-89F5-08754D2955F4}"/>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10363200" y="4240"/>
            <a:ext cx="457200" cy="457200"/>
          </a:xfrm>
          <a:prstGeom prst="rect">
            <a:avLst/>
          </a:prstGeom>
        </p:spPr>
      </p:pic>
      <p:pic>
        <p:nvPicPr>
          <p:cNvPr id="22" name="Graphic 21">
            <a:extLst>
              <a:ext uri="{FF2B5EF4-FFF2-40B4-BE49-F238E27FC236}">
                <a16:creationId xmlns:a16="http://schemas.microsoft.com/office/drawing/2014/main" id="{C85C59AB-5E61-5A48-B561-AA594D5481B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11734800" y="2276051"/>
            <a:ext cx="457200" cy="457200"/>
          </a:xfrm>
          <a:prstGeom prst="rect">
            <a:avLst/>
          </a:prstGeom>
        </p:spPr>
      </p:pic>
      <p:pic>
        <p:nvPicPr>
          <p:cNvPr id="24" name="Graphic 23">
            <a:extLst>
              <a:ext uri="{FF2B5EF4-FFF2-40B4-BE49-F238E27FC236}">
                <a16:creationId xmlns:a16="http://schemas.microsoft.com/office/drawing/2014/main" id="{BB867B4E-32A9-FA4D-833E-CFB783E104F4}"/>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10820400" y="2652"/>
            <a:ext cx="457200" cy="457200"/>
          </a:xfrm>
          <a:prstGeom prst="rect">
            <a:avLst/>
          </a:prstGeom>
        </p:spPr>
      </p:pic>
      <p:pic>
        <p:nvPicPr>
          <p:cNvPr id="26" name="Graphic 25">
            <a:extLst>
              <a:ext uri="{FF2B5EF4-FFF2-40B4-BE49-F238E27FC236}">
                <a16:creationId xmlns:a16="http://schemas.microsoft.com/office/drawing/2014/main" id="{6D6A44D9-6520-1144-807D-9E2876F8B543}"/>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11734800" y="1367310"/>
            <a:ext cx="457200" cy="457200"/>
          </a:xfrm>
          <a:prstGeom prst="rect">
            <a:avLst/>
          </a:prstGeom>
        </p:spPr>
      </p:pic>
      <p:pic>
        <p:nvPicPr>
          <p:cNvPr id="28" name="Graphic 27">
            <a:extLst>
              <a:ext uri="{FF2B5EF4-FFF2-40B4-BE49-F238E27FC236}">
                <a16:creationId xmlns:a16="http://schemas.microsoft.com/office/drawing/2014/main" id="{EC45CE5D-E789-D44C-A5F6-97944C921342}"/>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11277600" y="6400800"/>
            <a:ext cx="457200" cy="457200"/>
          </a:xfrm>
          <a:prstGeom prst="rect">
            <a:avLst/>
          </a:prstGeom>
        </p:spPr>
      </p:pic>
      <p:pic>
        <p:nvPicPr>
          <p:cNvPr id="30" name="Graphic 29">
            <a:extLst>
              <a:ext uri="{FF2B5EF4-FFF2-40B4-BE49-F238E27FC236}">
                <a16:creationId xmlns:a16="http://schemas.microsoft.com/office/drawing/2014/main" id="{EC3D55D9-8E96-9547-86B8-117566763A7B}"/>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11277600" y="1822973"/>
            <a:ext cx="457200" cy="457200"/>
          </a:xfrm>
          <a:prstGeom prst="rect">
            <a:avLst/>
          </a:prstGeom>
        </p:spPr>
      </p:pic>
      <p:pic>
        <p:nvPicPr>
          <p:cNvPr id="32" name="Graphic 31">
            <a:extLst>
              <a:ext uri="{FF2B5EF4-FFF2-40B4-BE49-F238E27FC236}">
                <a16:creationId xmlns:a16="http://schemas.microsoft.com/office/drawing/2014/main" id="{1149A965-CAD6-9840-80DC-ECF8434124E4}"/>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11734800" y="913370"/>
            <a:ext cx="457200" cy="457200"/>
          </a:xfrm>
          <a:prstGeom prst="rect">
            <a:avLst/>
          </a:prstGeom>
        </p:spPr>
      </p:pic>
      <p:pic>
        <p:nvPicPr>
          <p:cNvPr id="34" name="Graphic 33">
            <a:extLst>
              <a:ext uri="{FF2B5EF4-FFF2-40B4-BE49-F238E27FC236}">
                <a16:creationId xmlns:a16="http://schemas.microsoft.com/office/drawing/2014/main" id="{CA186B02-3FBE-6543-83DF-D382569733B9}"/>
              </a:ext>
            </a:extLst>
          </p:cNvPr>
          <p:cNvPicPr>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11734800" y="457942"/>
            <a:ext cx="457200" cy="457200"/>
          </a:xfrm>
          <a:prstGeom prst="rect">
            <a:avLst/>
          </a:prstGeom>
        </p:spPr>
      </p:pic>
      <p:pic>
        <p:nvPicPr>
          <p:cNvPr id="36" name="Graphic 35">
            <a:extLst>
              <a:ext uri="{FF2B5EF4-FFF2-40B4-BE49-F238E27FC236}">
                <a16:creationId xmlns:a16="http://schemas.microsoft.com/office/drawing/2014/main" id="{DB7D7543-5582-D145-9CAD-06088636FCDD}"/>
              </a:ext>
            </a:extLst>
          </p:cNvPr>
          <p:cNvPicPr>
            <a:picLocks noChangeAspect="1"/>
          </p:cNvPicPr>
          <p:nvPr userDrawn="1"/>
        </p:nvPicPr>
        <p:blipFill>
          <a:blip r:embed="rId35">
            <a:extLst>
              <a:ext uri="{96DAC541-7B7A-43D3-8B79-37D633B846F1}">
                <asvg:svgBlip xmlns:asvg="http://schemas.microsoft.com/office/drawing/2016/SVG/main" r:embed="rId36"/>
              </a:ext>
            </a:extLst>
          </a:blip>
          <a:stretch>
            <a:fillRect/>
          </a:stretch>
        </p:blipFill>
        <p:spPr>
          <a:xfrm>
            <a:off x="11277600" y="910271"/>
            <a:ext cx="457200" cy="457200"/>
          </a:xfrm>
          <a:prstGeom prst="rect">
            <a:avLst/>
          </a:prstGeom>
        </p:spPr>
      </p:pic>
      <p:pic>
        <p:nvPicPr>
          <p:cNvPr id="38" name="Graphic 37">
            <a:extLst>
              <a:ext uri="{FF2B5EF4-FFF2-40B4-BE49-F238E27FC236}">
                <a16:creationId xmlns:a16="http://schemas.microsoft.com/office/drawing/2014/main" id="{3B5F0EB2-0708-2A45-A4D0-72EA41704475}"/>
              </a:ext>
            </a:extLst>
          </p:cNvPr>
          <p:cNvPicPr>
            <a:picLocks noChangeAspect="1"/>
          </p:cNvPicPr>
          <p:nvPr userDrawn="1"/>
        </p:nvPicPr>
        <p:blipFill>
          <a:blip r:embed="rId37">
            <a:extLst>
              <a:ext uri="{96DAC541-7B7A-43D3-8B79-37D633B846F1}">
                <asvg:svgBlip xmlns:asvg="http://schemas.microsoft.com/office/drawing/2016/SVG/main" r:embed="rId38"/>
              </a:ext>
            </a:extLst>
          </a:blip>
          <a:stretch>
            <a:fillRect/>
          </a:stretch>
        </p:blipFill>
        <p:spPr>
          <a:xfrm>
            <a:off x="11277600" y="0"/>
            <a:ext cx="457200" cy="457200"/>
          </a:xfrm>
          <a:prstGeom prst="rect">
            <a:avLst/>
          </a:prstGeom>
        </p:spPr>
      </p:pic>
      <p:pic>
        <p:nvPicPr>
          <p:cNvPr id="40" name="Graphic 39">
            <a:extLst>
              <a:ext uri="{FF2B5EF4-FFF2-40B4-BE49-F238E27FC236}">
                <a16:creationId xmlns:a16="http://schemas.microsoft.com/office/drawing/2014/main" id="{BA041EF4-C939-314C-968C-B058073AF031}"/>
              </a:ext>
            </a:extLst>
          </p:cNvPr>
          <p:cNvPicPr>
            <a:picLocks noChangeAspect="1"/>
          </p:cNvPicPr>
          <p:nvPr userDrawn="1"/>
        </p:nvPicPr>
        <p:blipFill>
          <a:blip r:embed="rId39">
            <a:extLst>
              <a:ext uri="{96DAC541-7B7A-43D3-8B79-37D633B846F1}">
                <asvg:svgBlip xmlns:asvg="http://schemas.microsoft.com/office/drawing/2016/SVG/main" r:embed="rId40"/>
              </a:ext>
            </a:extLst>
          </a:blip>
          <a:stretch>
            <a:fillRect/>
          </a:stretch>
        </p:blipFill>
        <p:spPr>
          <a:xfrm>
            <a:off x="914400" y="-2230"/>
            <a:ext cx="457200" cy="457200"/>
          </a:xfrm>
          <a:prstGeom prst="rect">
            <a:avLst/>
          </a:prstGeom>
        </p:spPr>
      </p:pic>
      <p:pic>
        <p:nvPicPr>
          <p:cNvPr id="42" name="Graphic 41">
            <a:extLst>
              <a:ext uri="{FF2B5EF4-FFF2-40B4-BE49-F238E27FC236}">
                <a16:creationId xmlns:a16="http://schemas.microsoft.com/office/drawing/2014/main" id="{3B80C8A6-3BA5-6444-90D3-FF786AA2CA86}"/>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11734800" y="1832322"/>
            <a:ext cx="457200" cy="457200"/>
          </a:xfrm>
          <a:prstGeom prst="rect">
            <a:avLst/>
          </a:prstGeom>
        </p:spPr>
      </p:pic>
      <p:pic>
        <p:nvPicPr>
          <p:cNvPr id="44" name="Graphic 43">
            <a:extLst>
              <a:ext uri="{FF2B5EF4-FFF2-40B4-BE49-F238E27FC236}">
                <a16:creationId xmlns:a16="http://schemas.microsoft.com/office/drawing/2014/main" id="{8BB27B3A-296C-0D48-942B-D57A16C2D8C0}"/>
              </a:ext>
            </a:extLst>
          </p:cNvPr>
          <p:cNvPicPr>
            <a:picLocks noChangeAspect="1"/>
          </p:cNvPicPr>
          <p:nvPr userDrawn="1"/>
        </p:nvPicPr>
        <p:blipFill>
          <a:blip r:embed="rId43">
            <a:extLst>
              <a:ext uri="{96DAC541-7B7A-43D3-8B79-37D633B846F1}">
                <asvg:svgBlip xmlns:asvg="http://schemas.microsoft.com/office/drawing/2016/SVG/main" r:embed="rId44"/>
              </a:ext>
            </a:extLst>
          </a:blip>
          <a:stretch>
            <a:fillRect/>
          </a:stretch>
        </p:blipFill>
        <p:spPr>
          <a:xfrm>
            <a:off x="11734800" y="5485031"/>
            <a:ext cx="457200" cy="457200"/>
          </a:xfrm>
          <a:prstGeom prst="rect">
            <a:avLst/>
          </a:prstGeom>
        </p:spPr>
      </p:pic>
      <p:pic>
        <p:nvPicPr>
          <p:cNvPr id="46" name="Graphic 45">
            <a:extLst>
              <a:ext uri="{FF2B5EF4-FFF2-40B4-BE49-F238E27FC236}">
                <a16:creationId xmlns:a16="http://schemas.microsoft.com/office/drawing/2014/main" id="{A836C554-69CE-054F-BB90-1864A1F40E3B}"/>
              </a:ext>
            </a:extLst>
          </p:cNvPr>
          <p:cNvPicPr>
            <a:picLocks noChangeAspect="1"/>
          </p:cNvPicPr>
          <p:nvPr userDrawn="1"/>
        </p:nvPicPr>
        <p:blipFill>
          <a:blip r:embed="rId45">
            <a:extLst>
              <a:ext uri="{96DAC541-7B7A-43D3-8B79-37D633B846F1}">
                <asvg:svgBlip xmlns:asvg="http://schemas.microsoft.com/office/drawing/2016/SVG/main" r:embed="rId46"/>
              </a:ext>
            </a:extLst>
          </a:blip>
          <a:stretch>
            <a:fillRect/>
          </a:stretch>
        </p:blipFill>
        <p:spPr>
          <a:xfrm>
            <a:off x="457200" y="0"/>
            <a:ext cx="457200" cy="457200"/>
          </a:xfrm>
          <a:prstGeom prst="rect">
            <a:avLst/>
          </a:prstGeom>
        </p:spPr>
      </p:pic>
      <p:pic>
        <p:nvPicPr>
          <p:cNvPr id="50" name="Graphic 49">
            <a:extLst>
              <a:ext uri="{FF2B5EF4-FFF2-40B4-BE49-F238E27FC236}">
                <a16:creationId xmlns:a16="http://schemas.microsoft.com/office/drawing/2014/main" id="{54CA3FAB-5368-3048-AF22-B90307B5C87A}"/>
              </a:ext>
            </a:extLst>
          </p:cNvPr>
          <p:cNvPicPr>
            <a:picLocks noChangeAspect="1"/>
          </p:cNvPicPr>
          <p:nvPr userDrawn="1"/>
        </p:nvPicPr>
        <p:blipFill>
          <a:blip r:embed="rId47">
            <a:extLst>
              <a:ext uri="{96DAC541-7B7A-43D3-8B79-37D633B846F1}">
                <asvg:svgBlip xmlns:asvg="http://schemas.microsoft.com/office/drawing/2016/SVG/main" r:embed="rId48"/>
              </a:ext>
            </a:extLst>
          </a:blip>
          <a:stretch>
            <a:fillRect/>
          </a:stretch>
        </p:blipFill>
        <p:spPr>
          <a:xfrm>
            <a:off x="6892007" y="6356350"/>
            <a:ext cx="1337593" cy="457200"/>
          </a:xfrm>
          <a:prstGeom prst="rect">
            <a:avLst/>
          </a:prstGeom>
        </p:spPr>
      </p:pic>
      <p:pic>
        <p:nvPicPr>
          <p:cNvPr id="52" name="Graphic 51">
            <a:extLst>
              <a:ext uri="{FF2B5EF4-FFF2-40B4-BE49-F238E27FC236}">
                <a16:creationId xmlns:a16="http://schemas.microsoft.com/office/drawing/2014/main" id="{D234E1B1-4AA8-3144-8394-EA7951F5153F}"/>
              </a:ext>
            </a:extLst>
          </p:cNvPr>
          <p:cNvPicPr>
            <a:picLocks noChangeAspect="1"/>
          </p:cNvPicPr>
          <p:nvPr userDrawn="1"/>
        </p:nvPicPr>
        <p:blipFill>
          <a:blip r:embed="rId49">
            <a:extLst>
              <a:ext uri="{96DAC541-7B7A-43D3-8B79-37D633B846F1}">
                <asvg:svgBlip xmlns:asvg="http://schemas.microsoft.com/office/drawing/2016/SVG/main" r:embed="rId50"/>
              </a:ext>
            </a:extLst>
          </a:blip>
          <a:stretch>
            <a:fillRect/>
          </a:stretch>
        </p:blipFill>
        <p:spPr>
          <a:xfrm>
            <a:off x="838200" y="6356350"/>
            <a:ext cx="982133" cy="457200"/>
          </a:xfrm>
          <a:prstGeom prst="rect">
            <a:avLst/>
          </a:prstGeom>
        </p:spPr>
      </p:pic>
      <p:sp>
        <p:nvSpPr>
          <p:cNvPr id="58" name="Text Placeholder 7">
            <a:extLst>
              <a:ext uri="{FF2B5EF4-FFF2-40B4-BE49-F238E27FC236}">
                <a16:creationId xmlns:a16="http://schemas.microsoft.com/office/drawing/2014/main" id="{BD91863D-9CFC-C24D-ADF1-91B1FB9CAD00}"/>
              </a:ext>
            </a:extLst>
          </p:cNvPr>
          <p:cNvSpPr txBox="1">
            <a:spLocks/>
          </p:cNvSpPr>
          <p:nvPr userDrawn="1"/>
        </p:nvSpPr>
        <p:spPr>
          <a:xfrm>
            <a:off x="1" y="3200400"/>
            <a:ext cx="838199" cy="457200"/>
          </a:xfrm>
          <a:prstGeom prst="rect">
            <a:avLst/>
          </a:prstGeom>
        </p:spPr>
        <p:txBody>
          <a:bodyPr anchor="ctr" anchorCtr="0">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fld id="{321C67BB-FEDE-124D-AC3B-CB9000CF2601}" type="slidenum">
              <a:rPr lang="en-US" smtClean="0"/>
              <a:pPr algn="ctr"/>
              <a:t>‹#›</a:t>
            </a:fld>
            <a:endParaRPr lang="en-US" dirty="0"/>
          </a:p>
        </p:txBody>
      </p:sp>
      <p:pic>
        <p:nvPicPr>
          <p:cNvPr id="59" name="Picture 58">
            <a:extLst>
              <a:ext uri="{FF2B5EF4-FFF2-40B4-BE49-F238E27FC236}">
                <a16:creationId xmlns:a16="http://schemas.microsoft.com/office/drawing/2014/main" id="{722FDC60-59F9-CE41-A8B6-6B2718CB5A62}"/>
              </a:ext>
            </a:extLst>
          </p:cNvPr>
          <p:cNvPicPr>
            <a:picLocks noChangeAspect="1"/>
          </p:cNvPicPr>
          <p:nvPr userDrawn="1"/>
        </p:nvPicPr>
        <p:blipFill>
          <a:blip r:embed="rId51"/>
          <a:stretch>
            <a:fillRect/>
          </a:stretch>
        </p:blipFill>
        <p:spPr>
          <a:xfrm>
            <a:off x="11734800" y="6400800"/>
            <a:ext cx="457200" cy="457200"/>
          </a:xfrm>
          <a:prstGeom prst="rect">
            <a:avLst/>
          </a:prstGeom>
        </p:spPr>
      </p:pic>
    </p:spTree>
    <p:extLst>
      <p:ext uri="{BB962C8B-B14F-4D97-AF65-F5344CB8AC3E}">
        <p14:creationId xmlns:p14="http://schemas.microsoft.com/office/powerpoint/2010/main" val="3161972480"/>
      </p:ext>
    </p:extLst>
  </p:cSld>
  <p:clrMap bg1="lt1" tx1="dk1" bg2="lt2" tx2="dk2" accent1="accent1" accent2="accent2" accent3="accent3" accent4="accent4" accent5="accent5" accent6="accent6" hlink="hlink" folHlink="folHlink"/>
  <p:sldLayoutIdLst>
    <p:sldLayoutId id="2147483650" r:id="rId1"/>
    <p:sldLayoutId id="2147483666" r:id="rId2"/>
    <p:sldLayoutId id="2147483667" r:id="rId3"/>
    <p:sldLayoutId id="2147483653" r:id="rId4"/>
    <p:sldLayoutId id="2147483656" r:id="rId5"/>
    <p:sldLayoutId id="2147483657" r:id="rId6"/>
    <p:sldLayoutId id="21474836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FA0CD-A690-5744-8E1D-67D3B437B1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8D3561-ED99-B845-A841-39DD8F90F9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c 7">
            <a:extLst>
              <a:ext uri="{FF2B5EF4-FFF2-40B4-BE49-F238E27FC236}">
                <a16:creationId xmlns:a16="http://schemas.microsoft.com/office/drawing/2014/main" id="{4EB09C30-5C0E-FE46-AB69-8862F43DC5B7}"/>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0" y="0"/>
            <a:ext cx="457200" cy="457200"/>
          </a:xfrm>
          <a:prstGeom prst="rect">
            <a:avLst/>
          </a:prstGeom>
        </p:spPr>
      </p:pic>
      <p:pic>
        <p:nvPicPr>
          <p:cNvPr id="10" name="Graphic 9">
            <a:extLst>
              <a:ext uri="{FF2B5EF4-FFF2-40B4-BE49-F238E27FC236}">
                <a16:creationId xmlns:a16="http://schemas.microsoft.com/office/drawing/2014/main" id="{9A74D5B2-D88F-E243-A030-8DCC10BE4B71}"/>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0" y="454970"/>
            <a:ext cx="457200" cy="457200"/>
          </a:xfrm>
          <a:prstGeom prst="rect">
            <a:avLst/>
          </a:prstGeom>
        </p:spPr>
      </p:pic>
      <p:pic>
        <p:nvPicPr>
          <p:cNvPr id="12" name="Graphic 11">
            <a:extLst>
              <a:ext uri="{FF2B5EF4-FFF2-40B4-BE49-F238E27FC236}">
                <a16:creationId xmlns:a16="http://schemas.microsoft.com/office/drawing/2014/main" id="{85EAB650-06AC-D74E-833A-D6F818513270}"/>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734800" y="-768"/>
            <a:ext cx="457200" cy="457200"/>
          </a:xfrm>
          <a:prstGeom prst="rect">
            <a:avLst/>
          </a:prstGeom>
        </p:spPr>
      </p:pic>
      <p:pic>
        <p:nvPicPr>
          <p:cNvPr id="14" name="Graphic 13">
            <a:extLst>
              <a:ext uri="{FF2B5EF4-FFF2-40B4-BE49-F238E27FC236}">
                <a16:creationId xmlns:a16="http://schemas.microsoft.com/office/drawing/2014/main" id="{1721B394-3647-2740-BFF2-150B329E0C96}"/>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0" y="912170"/>
            <a:ext cx="457200" cy="457200"/>
          </a:xfrm>
          <a:prstGeom prst="rect">
            <a:avLst/>
          </a:prstGeom>
        </p:spPr>
      </p:pic>
      <p:pic>
        <p:nvPicPr>
          <p:cNvPr id="16" name="Graphic 15">
            <a:extLst>
              <a:ext uri="{FF2B5EF4-FFF2-40B4-BE49-F238E27FC236}">
                <a16:creationId xmlns:a16="http://schemas.microsoft.com/office/drawing/2014/main" id="{49FDF56E-03D0-B24C-9FAC-95B572614DFD}"/>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734800" y="5942231"/>
            <a:ext cx="457200" cy="457200"/>
          </a:xfrm>
          <a:prstGeom prst="rect">
            <a:avLst/>
          </a:prstGeom>
        </p:spPr>
      </p:pic>
      <p:pic>
        <p:nvPicPr>
          <p:cNvPr id="18" name="Graphic 17">
            <a:extLst>
              <a:ext uri="{FF2B5EF4-FFF2-40B4-BE49-F238E27FC236}">
                <a16:creationId xmlns:a16="http://schemas.microsoft.com/office/drawing/2014/main" id="{0712596C-F595-7F47-AA08-BE20BB575F9D}"/>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11734800" y="6399431"/>
            <a:ext cx="457200" cy="457200"/>
          </a:xfrm>
          <a:prstGeom prst="rect">
            <a:avLst/>
          </a:prstGeom>
        </p:spPr>
      </p:pic>
      <p:pic>
        <p:nvPicPr>
          <p:cNvPr id="20" name="Graphic 19">
            <a:extLst>
              <a:ext uri="{FF2B5EF4-FFF2-40B4-BE49-F238E27FC236}">
                <a16:creationId xmlns:a16="http://schemas.microsoft.com/office/drawing/2014/main" id="{8F22AF72-1B7D-364B-89F5-08754D2955F4}"/>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10363200" y="4240"/>
            <a:ext cx="457200" cy="457200"/>
          </a:xfrm>
          <a:prstGeom prst="rect">
            <a:avLst/>
          </a:prstGeom>
        </p:spPr>
      </p:pic>
      <p:pic>
        <p:nvPicPr>
          <p:cNvPr id="22" name="Graphic 21">
            <a:extLst>
              <a:ext uri="{FF2B5EF4-FFF2-40B4-BE49-F238E27FC236}">
                <a16:creationId xmlns:a16="http://schemas.microsoft.com/office/drawing/2014/main" id="{C85C59AB-5E61-5A48-B561-AA594D5481B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11734800" y="2276051"/>
            <a:ext cx="457200" cy="457200"/>
          </a:xfrm>
          <a:prstGeom prst="rect">
            <a:avLst/>
          </a:prstGeom>
        </p:spPr>
      </p:pic>
      <p:pic>
        <p:nvPicPr>
          <p:cNvPr id="24" name="Graphic 23">
            <a:extLst>
              <a:ext uri="{FF2B5EF4-FFF2-40B4-BE49-F238E27FC236}">
                <a16:creationId xmlns:a16="http://schemas.microsoft.com/office/drawing/2014/main" id="{BB867B4E-32A9-FA4D-833E-CFB783E104F4}"/>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10820400" y="2652"/>
            <a:ext cx="457200" cy="457200"/>
          </a:xfrm>
          <a:prstGeom prst="rect">
            <a:avLst/>
          </a:prstGeom>
        </p:spPr>
      </p:pic>
      <p:pic>
        <p:nvPicPr>
          <p:cNvPr id="26" name="Graphic 25">
            <a:extLst>
              <a:ext uri="{FF2B5EF4-FFF2-40B4-BE49-F238E27FC236}">
                <a16:creationId xmlns:a16="http://schemas.microsoft.com/office/drawing/2014/main" id="{6D6A44D9-6520-1144-807D-9E2876F8B543}"/>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11734800" y="1367310"/>
            <a:ext cx="457200" cy="457200"/>
          </a:xfrm>
          <a:prstGeom prst="rect">
            <a:avLst/>
          </a:prstGeom>
        </p:spPr>
      </p:pic>
      <p:pic>
        <p:nvPicPr>
          <p:cNvPr id="28" name="Graphic 27">
            <a:extLst>
              <a:ext uri="{FF2B5EF4-FFF2-40B4-BE49-F238E27FC236}">
                <a16:creationId xmlns:a16="http://schemas.microsoft.com/office/drawing/2014/main" id="{EC45CE5D-E789-D44C-A5F6-97944C921342}"/>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11277600" y="6400800"/>
            <a:ext cx="457200" cy="457200"/>
          </a:xfrm>
          <a:prstGeom prst="rect">
            <a:avLst/>
          </a:prstGeom>
        </p:spPr>
      </p:pic>
      <p:pic>
        <p:nvPicPr>
          <p:cNvPr id="30" name="Graphic 29">
            <a:extLst>
              <a:ext uri="{FF2B5EF4-FFF2-40B4-BE49-F238E27FC236}">
                <a16:creationId xmlns:a16="http://schemas.microsoft.com/office/drawing/2014/main" id="{EC3D55D9-8E96-9547-86B8-117566763A7B}"/>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11277600" y="1822973"/>
            <a:ext cx="457200" cy="457200"/>
          </a:xfrm>
          <a:prstGeom prst="rect">
            <a:avLst/>
          </a:prstGeom>
        </p:spPr>
      </p:pic>
      <p:pic>
        <p:nvPicPr>
          <p:cNvPr id="32" name="Graphic 31">
            <a:extLst>
              <a:ext uri="{FF2B5EF4-FFF2-40B4-BE49-F238E27FC236}">
                <a16:creationId xmlns:a16="http://schemas.microsoft.com/office/drawing/2014/main" id="{1149A965-CAD6-9840-80DC-ECF8434124E4}"/>
              </a:ext>
            </a:extLst>
          </p:cNvPr>
          <p:cNvPicPr>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11734800" y="913370"/>
            <a:ext cx="457200" cy="457200"/>
          </a:xfrm>
          <a:prstGeom prst="rect">
            <a:avLst/>
          </a:prstGeom>
        </p:spPr>
      </p:pic>
      <p:pic>
        <p:nvPicPr>
          <p:cNvPr id="34" name="Graphic 33">
            <a:extLst>
              <a:ext uri="{FF2B5EF4-FFF2-40B4-BE49-F238E27FC236}">
                <a16:creationId xmlns:a16="http://schemas.microsoft.com/office/drawing/2014/main" id="{CA186B02-3FBE-6543-83DF-D382569733B9}"/>
              </a:ext>
            </a:extLst>
          </p:cNvPr>
          <p:cNvPicPr>
            <a:picLocks noChangeAspect="1"/>
          </p:cNvPicPr>
          <p:nvPr userDrawn="1"/>
        </p:nvPicPr>
        <p:blipFill>
          <a:blip r:embed="rId35">
            <a:extLst>
              <a:ext uri="{96DAC541-7B7A-43D3-8B79-37D633B846F1}">
                <asvg:svgBlip xmlns:asvg="http://schemas.microsoft.com/office/drawing/2016/SVG/main" r:embed="rId36"/>
              </a:ext>
            </a:extLst>
          </a:blip>
          <a:stretch>
            <a:fillRect/>
          </a:stretch>
        </p:blipFill>
        <p:spPr>
          <a:xfrm>
            <a:off x="11734800" y="457942"/>
            <a:ext cx="457200" cy="457200"/>
          </a:xfrm>
          <a:prstGeom prst="rect">
            <a:avLst/>
          </a:prstGeom>
        </p:spPr>
      </p:pic>
      <p:pic>
        <p:nvPicPr>
          <p:cNvPr id="36" name="Graphic 35">
            <a:extLst>
              <a:ext uri="{FF2B5EF4-FFF2-40B4-BE49-F238E27FC236}">
                <a16:creationId xmlns:a16="http://schemas.microsoft.com/office/drawing/2014/main" id="{DB7D7543-5582-D145-9CAD-06088636FCDD}"/>
              </a:ext>
            </a:extLst>
          </p:cNvPr>
          <p:cNvPicPr>
            <a:picLocks noChangeAspect="1"/>
          </p:cNvPicPr>
          <p:nvPr userDrawn="1"/>
        </p:nvPicPr>
        <p:blipFill>
          <a:blip r:embed="rId37">
            <a:extLst>
              <a:ext uri="{96DAC541-7B7A-43D3-8B79-37D633B846F1}">
                <asvg:svgBlip xmlns:asvg="http://schemas.microsoft.com/office/drawing/2016/SVG/main" r:embed="rId38"/>
              </a:ext>
            </a:extLst>
          </a:blip>
          <a:stretch>
            <a:fillRect/>
          </a:stretch>
        </p:blipFill>
        <p:spPr>
          <a:xfrm>
            <a:off x="11277600" y="910271"/>
            <a:ext cx="457200" cy="457200"/>
          </a:xfrm>
          <a:prstGeom prst="rect">
            <a:avLst/>
          </a:prstGeom>
        </p:spPr>
      </p:pic>
      <p:pic>
        <p:nvPicPr>
          <p:cNvPr id="38" name="Graphic 37">
            <a:extLst>
              <a:ext uri="{FF2B5EF4-FFF2-40B4-BE49-F238E27FC236}">
                <a16:creationId xmlns:a16="http://schemas.microsoft.com/office/drawing/2014/main" id="{3B5F0EB2-0708-2A45-A4D0-72EA41704475}"/>
              </a:ext>
            </a:extLst>
          </p:cNvPr>
          <p:cNvPicPr>
            <a:picLocks noChangeAspect="1"/>
          </p:cNvPicPr>
          <p:nvPr userDrawn="1"/>
        </p:nvPicPr>
        <p:blipFill>
          <a:blip r:embed="rId39">
            <a:extLst>
              <a:ext uri="{96DAC541-7B7A-43D3-8B79-37D633B846F1}">
                <asvg:svgBlip xmlns:asvg="http://schemas.microsoft.com/office/drawing/2016/SVG/main" r:embed="rId40"/>
              </a:ext>
            </a:extLst>
          </a:blip>
          <a:stretch>
            <a:fillRect/>
          </a:stretch>
        </p:blipFill>
        <p:spPr>
          <a:xfrm>
            <a:off x="11277600" y="0"/>
            <a:ext cx="457200" cy="457200"/>
          </a:xfrm>
          <a:prstGeom prst="rect">
            <a:avLst/>
          </a:prstGeom>
        </p:spPr>
      </p:pic>
      <p:pic>
        <p:nvPicPr>
          <p:cNvPr id="40" name="Graphic 39">
            <a:extLst>
              <a:ext uri="{FF2B5EF4-FFF2-40B4-BE49-F238E27FC236}">
                <a16:creationId xmlns:a16="http://schemas.microsoft.com/office/drawing/2014/main" id="{BA041EF4-C939-314C-968C-B058073AF031}"/>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914400" y="-2230"/>
            <a:ext cx="457200" cy="457200"/>
          </a:xfrm>
          <a:prstGeom prst="rect">
            <a:avLst/>
          </a:prstGeom>
        </p:spPr>
      </p:pic>
      <p:pic>
        <p:nvPicPr>
          <p:cNvPr id="42" name="Graphic 41">
            <a:extLst>
              <a:ext uri="{FF2B5EF4-FFF2-40B4-BE49-F238E27FC236}">
                <a16:creationId xmlns:a16="http://schemas.microsoft.com/office/drawing/2014/main" id="{3B80C8A6-3BA5-6444-90D3-FF786AA2CA86}"/>
              </a:ext>
            </a:extLst>
          </p:cNvPr>
          <p:cNvPicPr>
            <a:picLocks noChangeAspect="1"/>
          </p:cNvPicPr>
          <p:nvPr userDrawn="1"/>
        </p:nvPicPr>
        <p:blipFill>
          <a:blip r:embed="rId43">
            <a:extLst>
              <a:ext uri="{96DAC541-7B7A-43D3-8B79-37D633B846F1}">
                <asvg:svgBlip xmlns:asvg="http://schemas.microsoft.com/office/drawing/2016/SVG/main" r:embed="rId44"/>
              </a:ext>
            </a:extLst>
          </a:blip>
          <a:stretch>
            <a:fillRect/>
          </a:stretch>
        </p:blipFill>
        <p:spPr>
          <a:xfrm>
            <a:off x="11734800" y="1832322"/>
            <a:ext cx="457200" cy="457200"/>
          </a:xfrm>
          <a:prstGeom prst="rect">
            <a:avLst/>
          </a:prstGeom>
        </p:spPr>
      </p:pic>
      <p:pic>
        <p:nvPicPr>
          <p:cNvPr id="44" name="Graphic 43">
            <a:extLst>
              <a:ext uri="{FF2B5EF4-FFF2-40B4-BE49-F238E27FC236}">
                <a16:creationId xmlns:a16="http://schemas.microsoft.com/office/drawing/2014/main" id="{8BB27B3A-296C-0D48-942B-D57A16C2D8C0}"/>
              </a:ext>
            </a:extLst>
          </p:cNvPr>
          <p:cNvPicPr>
            <a:picLocks noChangeAspect="1"/>
          </p:cNvPicPr>
          <p:nvPr userDrawn="1"/>
        </p:nvPicPr>
        <p:blipFill>
          <a:blip r:embed="rId45">
            <a:extLst>
              <a:ext uri="{96DAC541-7B7A-43D3-8B79-37D633B846F1}">
                <asvg:svgBlip xmlns:asvg="http://schemas.microsoft.com/office/drawing/2016/SVG/main" r:embed="rId46"/>
              </a:ext>
            </a:extLst>
          </a:blip>
          <a:stretch>
            <a:fillRect/>
          </a:stretch>
        </p:blipFill>
        <p:spPr>
          <a:xfrm>
            <a:off x="11734800" y="5485031"/>
            <a:ext cx="457200" cy="457200"/>
          </a:xfrm>
          <a:prstGeom prst="rect">
            <a:avLst/>
          </a:prstGeom>
        </p:spPr>
      </p:pic>
      <p:pic>
        <p:nvPicPr>
          <p:cNvPr id="46" name="Graphic 45">
            <a:extLst>
              <a:ext uri="{FF2B5EF4-FFF2-40B4-BE49-F238E27FC236}">
                <a16:creationId xmlns:a16="http://schemas.microsoft.com/office/drawing/2014/main" id="{A836C554-69CE-054F-BB90-1864A1F40E3B}"/>
              </a:ext>
            </a:extLst>
          </p:cNvPr>
          <p:cNvPicPr>
            <a:picLocks noChangeAspect="1"/>
          </p:cNvPicPr>
          <p:nvPr userDrawn="1"/>
        </p:nvPicPr>
        <p:blipFill>
          <a:blip r:embed="rId47">
            <a:extLst>
              <a:ext uri="{96DAC541-7B7A-43D3-8B79-37D633B846F1}">
                <asvg:svgBlip xmlns:asvg="http://schemas.microsoft.com/office/drawing/2016/SVG/main" r:embed="rId48"/>
              </a:ext>
            </a:extLst>
          </a:blip>
          <a:stretch>
            <a:fillRect/>
          </a:stretch>
        </p:blipFill>
        <p:spPr>
          <a:xfrm>
            <a:off x="457200" y="0"/>
            <a:ext cx="457200" cy="457200"/>
          </a:xfrm>
          <a:prstGeom prst="rect">
            <a:avLst/>
          </a:prstGeom>
        </p:spPr>
      </p:pic>
      <p:pic>
        <p:nvPicPr>
          <p:cNvPr id="50" name="Graphic 49">
            <a:extLst>
              <a:ext uri="{FF2B5EF4-FFF2-40B4-BE49-F238E27FC236}">
                <a16:creationId xmlns:a16="http://schemas.microsoft.com/office/drawing/2014/main" id="{54CA3FAB-5368-3048-AF22-B90307B5C87A}"/>
              </a:ext>
            </a:extLst>
          </p:cNvPr>
          <p:cNvPicPr>
            <a:picLocks noChangeAspect="1"/>
          </p:cNvPicPr>
          <p:nvPr userDrawn="1"/>
        </p:nvPicPr>
        <p:blipFill>
          <a:blip r:embed="rId49">
            <a:extLst>
              <a:ext uri="{96DAC541-7B7A-43D3-8B79-37D633B846F1}">
                <asvg:svgBlip xmlns:asvg="http://schemas.microsoft.com/office/drawing/2016/SVG/main" r:embed="rId50"/>
              </a:ext>
            </a:extLst>
          </a:blip>
          <a:stretch>
            <a:fillRect/>
          </a:stretch>
        </p:blipFill>
        <p:spPr>
          <a:xfrm>
            <a:off x="6892007" y="6356350"/>
            <a:ext cx="1337593" cy="457200"/>
          </a:xfrm>
          <a:prstGeom prst="rect">
            <a:avLst/>
          </a:prstGeom>
        </p:spPr>
      </p:pic>
      <p:pic>
        <p:nvPicPr>
          <p:cNvPr id="52" name="Graphic 51">
            <a:extLst>
              <a:ext uri="{FF2B5EF4-FFF2-40B4-BE49-F238E27FC236}">
                <a16:creationId xmlns:a16="http://schemas.microsoft.com/office/drawing/2014/main" id="{D234E1B1-4AA8-3144-8394-EA7951F5153F}"/>
              </a:ext>
            </a:extLst>
          </p:cNvPr>
          <p:cNvPicPr>
            <a:picLocks noChangeAspect="1"/>
          </p:cNvPicPr>
          <p:nvPr userDrawn="1"/>
        </p:nvPicPr>
        <p:blipFill>
          <a:blip r:embed="rId51">
            <a:extLst>
              <a:ext uri="{96DAC541-7B7A-43D3-8B79-37D633B846F1}">
                <asvg:svgBlip xmlns:asvg="http://schemas.microsoft.com/office/drawing/2016/SVG/main" r:embed="rId52"/>
              </a:ext>
            </a:extLst>
          </a:blip>
          <a:stretch>
            <a:fillRect/>
          </a:stretch>
        </p:blipFill>
        <p:spPr>
          <a:xfrm>
            <a:off x="838200" y="6356350"/>
            <a:ext cx="982133" cy="457200"/>
          </a:xfrm>
          <a:prstGeom prst="rect">
            <a:avLst/>
          </a:prstGeom>
        </p:spPr>
      </p:pic>
      <p:sp>
        <p:nvSpPr>
          <p:cNvPr id="58" name="Text Placeholder 7">
            <a:extLst>
              <a:ext uri="{FF2B5EF4-FFF2-40B4-BE49-F238E27FC236}">
                <a16:creationId xmlns:a16="http://schemas.microsoft.com/office/drawing/2014/main" id="{BD91863D-9CFC-C24D-ADF1-91B1FB9CAD00}"/>
              </a:ext>
            </a:extLst>
          </p:cNvPr>
          <p:cNvSpPr txBox="1">
            <a:spLocks/>
          </p:cNvSpPr>
          <p:nvPr userDrawn="1"/>
        </p:nvSpPr>
        <p:spPr>
          <a:xfrm>
            <a:off x="1" y="3200400"/>
            <a:ext cx="838199" cy="457200"/>
          </a:xfrm>
          <a:prstGeom prst="rect">
            <a:avLst/>
          </a:prstGeom>
        </p:spPr>
        <p:txBody>
          <a:bodyPr anchor="ctr" anchorCtr="0">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fld id="{321C67BB-FEDE-124D-AC3B-CB9000CF2601}" type="slidenum">
              <a:rPr lang="en-US" smtClean="0"/>
              <a:pPr algn="ctr"/>
              <a:t>‹#›</a:t>
            </a:fld>
            <a:endParaRPr lang="en-US" dirty="0"/>
          </a:p>
        </p:txBody>
      </p:sp>
    </p:spTree>
    <p:extLst>
      <p:ext uri="{BB962C8B-B14F-4D97-AF65-F5344CB8AC3E}">
        <p14:creationId xmlns:p14="http://schemas.microsoft.com/office/powerpoint/2010/main" val="168669547"/>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838D03-5A35-6E48-889E-2CE79F775F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DAF9FE-0B60-354E-8204-630F78EAD7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24432-6D23-E341-A577-D1F747D23E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F6F67-0239-E54A-AC4A-E7D78B25DC09}" type="datetimeFigureOut">
              <a:rPr lang="en-US" smtClean="0"/>
              <a:t>3/2/22</a:t>
            </a:fld>
            <a:endParaRPr lang="en-US"/>
          </a:p>
        </p:txBody>
      </p:sp>
      <p:sp>
        <p:nvSpPr>
          <p:cNvPr id="5" name="Footer Placeholder 4">
            <a:extLst>
              <a:ext uri="{FF2B5EF4-FFF2-40B4-BE49-F238E27FC236}">
                <a16:creationId xmlns:a16="http://schemas.microsoft.com/office/drawing/2014/main" id="{B43CBA89-C98F-5045-8B78-B0C2E14DEE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6EF15F-369C-2A48-8A47-F502E7EC88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8C7FE9-71A0-AB4C-9EAA-4B0CC48A3327}" type="slidenum">
              <a:rPr lang="en-US" smtClean="0"/>
              <a:t>‹#›</a:t>
            </a:fld>
            <a:endParaRPr lang="en-US"/>
          </a:p>
        </p:txBody>
      </p:sp>
    </p:spTree>
    <p:extLst>
      <p:ext uri="{BB962C8B-B14F-4D97-AF65-F5344CB8AC3E}">
        <p14:creationId xmlns:p14="http://schemas.microsoft.com/office/powerpoint/2010/main" val="97684826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ailwindcss.com/"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merakiui.com/" TargetMode="External"/><Relationship Id="rId5" Type="http://schemas.openxmlformats.org/officeDocument/2006/relationships/hyperlink" Target="https://lofiui.co/" TargetMode="External"/><Relationship Id="rId4" Type="http://schemas.openxmlformats.org/officeDocument/2006/relationships/hyperlink" Target="https://tailwindcomponents.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2AC2FD6-8AD1-F74E-AD1C-F7CAE9857B40}"/>
              </a:ext>
            </a:extLst>
          </p:cNvPr>
          <p:cNvSpPr>
            <a:spLocks noGrp="1"/>
          </p:cNvSpPr>
          <p:nvPr>
            <p:ph type="body" sz="quarter" idx="10"/>
          </p:nvPr>
        </p:nvSpPr>
        <p:spPr>
          <a:xfrm>
            <a:off x="2286000" y="4846320"/>
            <a:ext cx="3313471" cy="369332"/>
          </a:xfrm>
        </p:spPr>
        <p:txBody>
          <a:bodyPr/>
          <a:lstStyle/>
          <a:p>
            <a:r>
              <a:rPr lang="en-US" dirty="0"/>
              <a:t>Wednesday, March 16, 2022</a:t>
            </a:r>
          </a:p>
        </p:txBody>
      </p:sp>
    </p:spTree>
    <p:extLst>
      <p:ext uri="{BB962C8B-B14F-4D97-AF65-F5344CB8AC3E}">
        <p14:creationId xmlns:p14="http://schemas.microsoft.com/office/powerpoint/2010/main" val="224417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54D85-66D2-B045-8CAE-1E34EBB338D7}"/>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A90456F4-B45D-E441-8D0E-2A997EB3232B}"/>
              </a:ext>
            </a:extLst>
          </p:cNvPr>
          <p:cNvSpPr>
            <a:spLocks noGrp="1"/>
          </p:cNvSpPr>
          <p:nvPr>
            <p:ph idx="1"/>
          </p:nvPr>
        </p:nvSpPr>
        <p:spPr/>
        <p:txBody>
          <a:bodyPr/>
          <a:lstStyle/>
          <a:p>
            <a:pPr marL="0" indent="0">
              <a:buNone/>
            </a:pPr>
            <a:r>
              <a:rPr lang="en-US" dirty="0">
                <a:hlinkClick r:id="rId3"/>
              </a:rPr>
              <a:t>Tailwind CSS Documentation</a:t>
            </a:r>
            <a:endParaRPr lang="en-US" dirty="0"/>
          </a:p>
          <a:p>
            <a:pPr marL="0" indent="0">
              <a:buNone/>
            </a:pPr>
            <a:endParaRPr lang="en-US" dirty="0"/>
          </a:p>
          <a:p>
            <a:pPr marL="0" indent="0">
              <a:buNone/>
            </a:pPr>
            <a:r>
              <a:rPr lang="en-US" dirty="0"/>
              <a:t>Tailwind Components:</a:t>
            </a:r>
          </a:p>
          <a:p>
            <a:pPr marL="0" indent="0">
              <a:buNone/>
            </a:pPr>
            <a:r>
              <a:rPr lang="en-US" dirty="0">
                <a:hlinkClick r:id="rId4"/>
              </a:rPr>
              <a:t>Tailwindcomponents.com</a:t>
            </a:r>
            <a:endParaRPr lang="en-US" dirty="0"/>
          </a:p>
          <a:p>
            <a:pPr marL="0" indent="0">
              <a:buNone/>
            </a:pPr>
            <a:r>
              <a:rPr lang="en-US" dirty="0">
                <a:hlinkClick r:id="rId5"/>
              </a:rPr>
              <a:t>LofiUI</a:t>
            </a:r>
            <a:endParaRPr lang="en-US" dirty="0"/>
          </a:p>
          <a:p>
            <a:pPr marL="0" indent="0">
              <a:buNone/>
            </a:pPr>
            <a:r>
              <a:rPr lang="en-US" dirty="0">
                <a:hlinkClick r:id="rId6"/>
              </a:rPr>
              <a:t>MerakiUI</a:t>
            </a:r>
            <a:endParaRPr lang="en-US" dirty="0"/>
          </a:p>
          <a:p>
            <a:pPr marL="0" indent="0">
              <a:buNone/>
            </a:pPr>
            <a:endParaRPr lang="en-US" dirty="0"/>
          </a:p>
          <a:p>
            <a:pPr marL="0" indent="0">
              <a:buNone/>
            </a:pPr>
            <a:r>
              <a:rPr lang="en-US" dirty="0"/>
              <a:t>…and plenty more!</a:t>
            </a:r>
          </a:p>
        </p:txBody>
      </p:sp>
    </p:spTree>
    <p:extLst>
      <p:ext uri="{BB962C8B-B14F-4D97-AF65-F5344CB8AC3E}">
        <p14:creationId xmlns:p14="http://schemas.microsoft.com/office/powerpoint/2010/main" val="3247182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D28C66-DBF2-7744-9EF1-E925FF20A694}"/>
              </a:ext>
            </a:extLst>
          </p:cNvPr>
          <p:cNvSpPr txBox="1"/>
          <p:nvPr/>
        </p:nvSpPr>
        <p:spPr>
          <a:xfrm>
            <a:off x="3999124" y="2732182"/>
            <a:ext cx="4395730" cy="1015663"/>
          </a:xfrm>
          <a:prstGeom prst="rect">
            <a:avLst/>
          </a:prstGeom>
          <a:noFill/>
        </p:spPr>
        <p:txBody>
          <a:bodyPr wrap="square" rtlCol="0">
            <a:spAutoFit/>
          </a:bodyPr>
          <a:lstStyle/>
          <a:p>
            <a:r>
              <a:rPr lang="en-US" sz="6000" dirty="0"/>
              <a:t>Thank You!</a:t>
            </a:r>
          </a:p>
        </p:txBody>
      </p:sp>
    </p:spTree>
    <p:extLst>
      <p:ext uri="{BB962C8B-B14F-4D97-AF65-F5344CB8AC3E}">
        <p14:creationId xmlns:p14="http://schemas.microsoft.com/office/powerpoint/2010/main" val="1204040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8A52C6-DF14-6143-A314-1CA06F4457F7}"/>
              </a:ext>
            </a:extLst>
          </p:cNvPr>
          <p:cNvSpPr>
            <a:spLocks noGrp="1"/>
          </p:cNvSpPr>
          <p:nvPr>
            <p:ph type="title"/>
          </p:nvPr>
        </p:nvSpPr>
        <p:spPr>
          <a:xfrm>
            <a:off x="838200" y="2276051"/>
            <a:ext cx="10515600" cy="2301776"/>
          </a:xfrm>
        </p:spPr>
        <p:txBody>
          <a:bodyPr/>
          <a:lstStyle/>
          <a:p>
            <a:r>
              <a:rPr lang="en-US" dirty="0"/>
              <a:t>Creating Reusable Sections in Melody</a:t>
            </a:r>
          </a:p>
        </p:txBody>
      </p:sp>
      <p:sp>
        <p:nvSpPr>
          <p:cNvPr id="5" name="Text Placeholder 4">
            <a:extLst>
              <a:ext uri="{FF2B5EF4-FFF2-40B4-BE49-F238E27FC236}">
                <a16:creationId xmlns:a16="http://schemas.microsoft.com/office/drawing/2014/main" id="{9F7ABF52-7F43-6A43-8C6B-B61DF5D7693C}"/>
              </a:ext>
            </a:extLst>
          </p:cNvPr>
          <p:cNvSpPr>
            <a:spLocks noGrp="1"/>
          </p:cNvSpPr>
          <p:nvPr>
            <p:ph type="body" sz="quarter" idx="10"/>
          </p:nvPr>
        </p:nvSpPr>
        <p:spPr>
          <a:xfrm>
            <a:off x="838200" y="4577827"/>
            <a:ext cx="10515600" cy="803297"/>
          </a:xfrm>
        </p:spPr>
        <p:txBody>
          <a:bodyPr/>
          <a:lstStyle/>
          <a:p>
            <a:r>
              <a:rPr lang="en-US" dirty="0"/>
              <a:t>Alok Somani – Principal Software Developer – Omni CMS</a:t>
            </a:r>
          </a:p>
        </p:txBody>
      </p:sp>
      <p:pic>
        <p:nvPicPr>
          <p:cNvPr id="3" name="Picture Placeholder 2">
            <a:extLst>
              <a:ext uri="{FF2B5EF4-FFF2-40B4-BE49-F238E27FC236}">
                <a16:creationId xmlns:a16="http://schemas.microsoft.com/office/drawing/2014/main" id="{C324079B-8066-CD47-A911-CC1FF1B1B011}"/>
              </a:ext>
            </a:extLst>
          </p:cNvPr>
          <p:cNvPicPr>
            <a:picLocks noGrp="1" noChangeAspect="1"/>
          </p:cNvPicPr>
          <p:nvPr>
            <p:ph type="pic" sz="quarter" idx="11"/>
          </p:nvPr>
        </p:nvPicPr>
        <p:blipFill>
          <a:blip r:embed="rId2"/>
          <a:srcRect/>
          <a:stretch>
            <a:fillRect/>
          </a:stretch>
        </p:blipFill>
        <p:spPr/>
      </p:pic>
    </p:spTree>
    <p:extLst>
      <p:ext uri="{BB962C8B-B14F-4D97-AF65-F5344CB8AC3E}">
        <p14:creationId xmlns:p14="http://schemas.microsoft.com/office/powerpoint/2010/main" val="4183498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54D85-66D2-B045-8CAE-1E34EBB338D7}"/>
              </a:ext>
            </a:extLst>
          </p:cNvPr>
          <p:cNvSpPr>
            <a:spLocks noGrp="1"/>
          </p:cNvSpPr>
          <p:nvPr>
            <p:ph type="title"/>
          </p:nvPr>
        </p:nvSpPr>
        <p:spPr/>
        <p:txBody>
          <a:bodyPr/>
          <a:lstStyle/>
          <a:p>
            <a:r>
              <a:rPr lang="en-US" dirty="0"/>
              <a:t>The Goal of a CMS</a:t>
            </a:r>
          </a:p>
        </p:txBody>
      </p:sp>
      <p:sp>
        <p:nvSpPr>
          <p:cNvPr id="3" name="Content Placeholder 2">
            <a:extLst>
              <a:ext uri="{FF2B5EF4-FFF2-40B4-BE49-F238E27FC236}">
                <a16:creationId xmlns:a16="http://schemas.microsoft.com/office/drawing/2014/main" id="{A90456F4-B45D-E441-8D0E-2A997EB3232B}"/>
              </a:ext>
            </a:extLst>
          </p:cNvPr>
          <p:cNvSpPr>
            <a:spLocks noGrp="1"/>
          </p:cNvSpPr>
          <p:nvPr>
            <p:ph idx="1"/>
          </p:nvPr>
        </p:nvSpPr>
        <p:spPr/>
        <p:txBody>
          <a:bodyPr/>
          <a:lstStyle/>
          <a:p>
            <a:r>
              <a:rPr lang="en-US" dirty="0"/>
              <a:t>To provide an easy way to create and manage all of the content for your website</a:t>
            </a:r>
          </a:p>
        </p:txBody>
      </p:sp>
      <p:pic>
        <p:nvPicPr>
          <p:cNvPr id="5" name="Picture 4">
            <a:extLst>
              <a:ext uri="{FF2B5EF4-FFF2-40B4-BE49-F238E27FC236}">
                <a16:creationId xmlns:a16="http://schemas.microsoft.com/office/drawing/2014/main" id="{F06CDC07-C51E-A04F-A20E-BD0915B0A96C}"/>
              </a:ext>
            </a:extLst>
          </p:cNvPr>
          <p:cNvPicPr>
            <a:picLocks noChangeAspect="1"/>
          </p:cNvPicPr>
          <p:nvPr/>
        </p:nvPicPr>
        <p:blipFill>
          <a:blip r:embed="rId3"/>
          <a:stretch>
            <a:fillRect/>
          </a:stretch>
        </p:blipFill>
        <p:spPr>
          <a:xfrm>
            <a:off x="1059150" y="2847421"/>
            <a:ext cx="4346078" cy="2572878"/>
          </a:xfrm>
          <a:prstGeom prst="rect">
            <a:avLst/>
          </a:prstGeom>
        </p:spPr>
      </p:pic>
      <p:pic>
        <p:nvPicPr>
          <p:cNvPr id="7" name="Picture 6">
            <a:extLst>
              <a:ext uri="{FF2B5EF4-FFF2-40B4-BE49-F238E27FC236}">
                <a16:creationId xmlns:a16="http://schemas.microsoft.com/office/drawing/2014/main" id="{462410FB-90D1-D541-9BC4-185C393FB6E0}"/>
              </a:ext>
            </a:extLst>
          </p:cNvPr>
          <p:cNvPicPr>
            <a:picLocks noChangeAspect="1"/>
          </p:cNvPicPr>
          <p:nvPr/>
        </p:nvPicPr>
        <p:blipFill>
          <a:blip r:embed="rId4"/>
          <a:stretch>
            <a:fillRect/>
          </a:stretch>
        </p:blipFill>
        <p:spPr>
          <a:xfrm>
            <a:off x="6312205" y="2467089"/>
            <a:ext cx="4562997" cy="3559138"/>
          </a:xfrm>
          <a:prstGeom prst="rect">
            <a:avLst/>
          </a:prstGeom>
        </p:spPr>
      </p:pic>
    </p:spTree>
    <p:extLst>
      <p:ext uri="{BB962C8B-B14F-4D97-AF65-F5344CB8AC3E}">
        <p14:creationId xmlns:p14="http://schemas.microsoft.com/office/powerpoint/2010/main" val="53383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54D85-66D2-B045-8CAE-1E34EBB338D7}"/>
              </a:ext>
            </a:extLst>
          </p:cNvPr>
          <p:cNvSpPr>
            <a:spLocks noGrp="1"/>
          </p:cNvSpPr>
          <p:nvPr>
            <p:ph type="title"/>
          </p:nvPr>
        </p:nvSpPr>
        <p:spPr/>
        <p:txBody>
          <a:bodyPr/>
          <a:lstStyle/>
          <a:p>
            <a:r>
              <a:rPr lang="en-US" dirty="0"/>
              <a:t>What is Melody?</a:t>
            </a:r>
          </a:p>
        </p:txBody>
      </p:sp>
      <p:sp>
        <p:nvSpPr>
          <p:cNvPr id="3" name="Content Placeholder 2">
            <a:extLst>
              <a:ext uri="{FF2B5EF4-FFF2-40B4-BE49-F238E27FC236}">
                <a16:creationId xmlns:a16="http://schemas.microsoft.com/office/drawing/2014/main" id="{A90456F4-B45D-E441-8D0E-2A997EB3232B}"/>
              </a:ext>
            </a:extLst>
          </p:cNvPr>
          <p:cNvSpPr>
            <a:spLocks noGrp="1"/>
          </p:cNvSpPr>
          <p:nvPr>
            <p:ph idx="1"/>
          </p:nvPr>
        </p:nvSpPr>
        <p:spPr/>
        <p:txBody>
          <a:bodyPr>
            <a:normAutofit lnSpcReduction="10000"/>
          </a:bodyPr>
          <a:lstStyle/>
          <a:p>
            <a:r>
              <a:rPr lang="en-US" dirty="0"/>
              <a:t>Simplified content creation reimagined from the ground up</a:t>
            </a:r>
          </a:p>
          <a:p>
            <a:endParaRPr lang="en-US" dirty="0"/>
          </a:p>
          <a:p>
            <a:r>
              <a:rPr lang="en-US" dirty="0"/>
              <a:t>What were our goals?</a:t>
            </a:r>
          </a:p>
          <a:p>
            <a:pPr lvl="1"/>
            <a:r>
              <a:rPr lang="en-US" dirty="0"/>
              <a:t>Ease of use</a:t>
            </a:r>
          </a:p>
          <a:p>
            <a:pPr lvl="1"/>
            <a:r>
              <a:rPr lang="en-US" dirty="0"/>
              <a:t>Reusability</a:t>
            </a:r>
          </a:p>
          <a:p>
            <a:pPr lvl="1"/>
            <a:r>
              <a:rPr lang="en-US" dirty="0"/>
              <a:t>Flexibility</a:t>
            </a:r>
          </a:p>
          <a:p>
            <a:pPr lvl="1"/>
            <a:r>
              <a:rPr lang="en-US" dirty="0"/>
              <a:t>Workflow Management</a:t>
            </a:r>
          </a:p>
          <a:p>
            <a:endParaRPr lang="en-US" dirty="0"/>
          </a:p>
          <a:p>
            <a:r>
              <a:rPr lang="en-US" dirty="0"/>
              <a:t>Focused on the tools of the modern web: HTML, CSS, and JavaScript</a:t>
            </a:r>
          </a:p>
        </p:txBody>
      </p:sp>
    </p:spTree>
    <p:extLst>
      <p:ext uri="{BB962C8B-B14F-4D97-AF65-F5344CB8AC3E}">
        <p14:creationId xmlns:p14="http://schemas.microsoft.com/office/powerpoint/2010/main" val="2754650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A2D9E-ADB0-2043-AFB2-D9839FE25535}"/>
              </a:ext>
            </a:extLst>
          </p:cNvPr>
          <p:cNvSpPr>
            <a:spLocks noGrp="1"/>
          </p:cNvSpPr>
          <p:nvPr>
            <p:ph type="title"/>
          </p:nvPr>
        </p:nvSpPr>
        <p:spPr/>
        <p:txBody>
          <a:bodyPr/>
          <a:lstStyle/>
          <a:p>
            <a:r>
              <a:rPr lang="en-US" dirty="0"/>
              <a:t>HTML</a:t>
            </a:r>
          </a:p>
        </p:txBody>
      </p:sp>
      <p:pic>
        <p:nvPicPr>
          <p:cNvPr id="8" name="Content Placeholder 7">
            <a:extLst>
              <a:ext uri="{FF2B5EF4-FFF2-40B4-BE49-F238E27FC236}">
                <a16:creationId xmlns:a16="http://schemas.microsoft.com/office/drawing/2014/main" id="{AF1FD30D-EF77-B846-AC53-F3CB4216E359}"/>
              </a:ext>
            </a:extLst>
          </p:cNvPr>
          <p:cNvPicPr>
            <a:picLocks noGrp="1" noChangeAspect="1"/>
          </p:cNvPicPr>
          <p:nvPr>
            <p:ph idx="1"/>
          </p:nvPr>
        </p:nvPicPr>
        <p:blipFill>
          <a:blip r:embed="rId3"/>
          <a:stretch>
            <a:fillRect/>
          </a:stretch>
        </p:blipFill>
        <p:spPr>
          <a:xfrm>
            <a:off x="5183188" y="1813444"/>
            <a:ext cx="6172200" cy="3221587"/>
          </a:xfrm>
        </p:spPr>
      </p:pic>
      <p:sp>
        <p:nvSpPr>
          <p:cNvPr id="4" name="Text Placeholder 3">
            <a:extLst>
              <a:ext uri="{FF2B5EF4-FFF2-40B4-BE49-F238E27FC236}">
                <a16:creationId xmlns:a16="http://schemas.microsoft.com/office/drawing/2014/main" id="{42D93E7E-9288-D54B-AA5A-C0EAA3613E4B}"/>
              </a:ext>
            </a:extLst>
          </p:cNvPr>
          <p:cNvSpPr>
            <a:spLocks noGrp="1"/>
          </p:cNvSpPr>
          <p:nvPr>
            <p:ph type="body" sz="half" idx="2"/>
          </p:nvPr>
        </p:nvSpPr>
        <p:spPr/>
        <p:txBody>
          <a:bodyPr/>
          <a:lstStyle/>
          <a:p>
            <a:pPr marL="285750" indent="-285750">
              <a:buFont typeface="Arial" panose="020B0604020202020204" pitchFamily="34" charset="0"/>
              <a:buChar char="•"/>
            </a:pPr>
            <a:r>
              <a:rPr lang="en-US" sz="2800" dirty="0"/>
              <a:t>Source Code Editor</a:t>
            </a:r>
          </a:p>
          <a:p>
            <a:pPr marL="285750" indent="-285750">
              <a:buFont typeface="Arial" panose="020B0604020202020204" pitchFamily="34" charset="0"/>
              <a:buChar char="•"/>
            </a:pPr>
            <a:r>
              <a:rPr lang="en-US" sz="2800" dirty="0"/>
              <a:t>Live Preview</a:t>
            </a:r>
          </a:p>
          <a:p>
            <a:endParaRPr lang="en-US" dirty="0"/>
          </a:p>
        </p:txBody>
      </p:sp>
    </p:spTree>
    <p:extLst>
      <p:ext uri="{BB962C8B-B14F-4D97-AF65-F5344CB8AC3E}">
        <p14:creationId xmlns:p14="http://schemas.microsoft.com/office/powerpoint/2010/main" val="346132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54D85-66D2-B045-8CAE-1E34EBB338D7}"/>
              </a:ext>
            </a:extLst>
          </p:cNvPr>
          <p:cNvSpPr>
            <a:spLocks noGrp="1"/>
          </p:cNvSpPr>
          <p:nvPr>
            <p:ph type="title"/>
          </p:nvPr>
        </p:nvSpPr>
        <p:spPr/>
        <p:txBody>
          <a:bodyPr/>
          <a:lstStyle/>
          <a:p>
            <a:r>
              <a:rPr lang="en-US" dirty="0"/>
              <a:t>CSS: Tailwind</a:t>
            </a:r>
          </a:p>
        </p:txBody>
      </p:sp>
      <p:sp>
        <p:nvSpPr>
          <p:cNvPr id="3" name="Content Placeholder 2">
            <a:extLst>
              <a:ext uri="{FF2B5EF4-FFF2-40B4-BE49-F238E27FC236}">
                <a16:creationId xmlns:a16="http://schemas.microsoft.com/office/drawing/2014/main" id="{A90456F4-B45D-E441-8D0E-2A997EB3232B}"/>
              </a:ext>
            </a:extLst>
          </p:cNvPr>
          <p:cNvSpPr>
            <a:spLocks noGrp="1"/>
          </p:cNvSpPr>
          <p:nvPr>
            <p:ph idx="1"/>
          </p:nvPr>
        </p:nvSpPr>
        <p:spPr/>
        <p:txBody>
          <a:bodyPr/>
          <a:lstStyle/>
          <a:p>
            <a:r>
              <a:rPr lang="en-US" dirty="0"/>
              <a:t>Utility class driven CSS framework</a:t>
            </a:r>
          </a:p>
          <a:p>
            <a:r>
              <a:rPr lang="en-US" dirty="0"/>
              <a:t>What does that mean?</a:t>
            </a:r>
          </a:p>
        </p:txBody>
      </p:sp>
      <p:pic>
        <p:nvPicPr>
          <p:cNvPr id="9" name="Picture 8">
            <a:extLst>
              <a:ext uri="{FF2B5EF4-FFF2-40B4-BE49-F238E27FC236}">
                <a16:creationId xmlns:a16="http://schemas.microsoft.com/office/drawing/2014/main" id="{A1DC0354-57E3-7748-BFCB-52DE3D115B5C}"/>
              </a:ext>
            </a:extLst>
          </p:cNvPr>
          <p:cNvPicPr>
            <a:picLocks noChangeAspect="1"/>
          </p:cNvPicPr>
          <p:nvPr/>
        </p:nvPicPr>
        <p:blipFill>
          <a:blip r:embed="rId3"/>
          <a:stretch>
            <a:fillRect/>
          </a:stretch>
        </p:blipFill>
        <p:spPr>
          <a:xfrm>
            <a:off x="4729358" y="2335576"/>
            <a:ext cx="6783985" cy="4197427"/>
          </a:xfrm>
          <a:prstGeom prst="rect">
            <a:avLst/>
          </a:prstGeom>
        </p:spPr>
      </p:pic>
    </p:spTree>
    <p:extLst>
      <p:ext uri="{BB962C8B-B14F-4D97-AF65-F5344CB8AC3E}">
        <p14:creationId xmlns:p14="http://schemas.microsoft.com/office/powerpoint/2010/main" val="1527263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54D85-66D2-B045-8CAE-1E34EBB338D7}"/>
              </a:ext>
            </a:extLst>
          </p:cNvPr>
          <p:cNvSpPr>
            <a:spLocks noGrp="1"/>
          </p:cNvSpPr>
          <p:nvPr>
            <p:ph type="title"/>
          </p:nvPr>
        </p:nvSpPr>
        <p:spPr/>
        <p:txBody>
          <a:bodyPr/>
          <a:lstStyle/>
          <a:p>
            <a:r>
              <a:rPr lang="en-US" dirty="0"/>
              <a:t>JavaScript</a:t>
            </a:r>
          </a:p>
        </p:txBody>
      </p:sp>
      <p:sp>
        <p:nvSpPr>
          <p:cNvPr id="3" name="Content Placeholder 2">
            <a:extLst>
              <a:ext uri="{FF2B5EF4-FFF2-40B4-BE49-F238E27FC236}">
                <a16:creationId xmlns:a16="http://schemas.microsoft.com/office/drawing/2014/main" id="{A90456F4-B45D-E441-8D0E-2A997EB3232B}"/>
              </a:ext>
            </a:extLst>
          </p:cNvPr>
          <p:cNvSpPr>
            <a:spLocks noGrp="1"/>
          </p:cNvSpPr>
          <p:nvPr>
            <p:ph idx="1"/>
          </p:nvPr>
        </p:nvSpPr>
        <p:spPr/>
        <p:txBody>
          <a:bodyPr/>
          <a:lstStyle/>
          <a:p>
            <a:r>
              <a:rPr lang="en-US" dirty="0"/>
              <a:t>Head code of Layout</a:t>
            </a:r>
          </a:p>
          <a:p>
            <a:r>
              <a:rPr lang="en-US" dirty="0"/>
              <a:t>Pull in JS libraries</a:t>
            </a:r>
          </a:p>
          <a:p>
            <a:r>
              <a:rPr lang="en-US" dirty="0"/>
              <a:t>Write custom scripts</a:t>
            </a:r>
          </a:p>
          <a:p>
            <a:r>
              <a:rPr lang="en-US" dirty="0"/>
              <a:t>Automatically gets added to the &lt;head&gt; of created pages on Publish</a:t>
            </a:r>
          </a:p>
        </p:txBody>
      </p:sp>
    </p:spTree>
    <p:extLst>
      <p:ext uri="{BB962C8B-B14F-4D97-AF65-F5344CB8AC3E}">
        <p14:creationId xmlns:p14="http://schemas.microsoft.com/office/powerpoint/2010/main" val="3824428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3BB24-0805-354A-842E-F9199E7550A6}"/>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4A23EC87-2A29-4147-A34C-2AB53AFB242D}"/>
              </a:ext>
            </a:extLst>
          </p:cNvPr>
          <p:cNvSpPr>
            <a:spLocks noGrp="1"/>
          </p:cNvSpPr>
          <p:nvPr>
            <p:ph idx="1"/>
          </p:nvPr>
        </p:nvSpPr>
        <p:spPr/>
        <p:txBody>
          <a:bodyPr/>
          <a:lstStyle/>
          <a:p>
            <a:r>
              <a:rPr lang="en-US" dirty="0"/>
              <a:t>Tile</a:t>
            </a:r>
          </a:p>
          <a:p>
            <a:r>
              <a:rPr lang="en-US" dirty="0"/>
              <a:t>Frame</a:t>
            </a:r>
          </a:p>
          <a:p>
            <a:r>
              <a:rPr lang="en-US" dirty="0"/>
              <a:t>Layout</a:t>
            </a:r>
          </a:p>
          <a:p>
            <a:r>
              <a:rPr lang="en-US" dirty="0"/>
              <a:t>Page (LCF)</a:t>
            </a:r>
          </a:p>
        </p:txBody>
      </p:sp>
    </p:spTree>
    <p:extLst>
      <p:ext uri="{BB962C8B-B14F-4D97-AF65-F5344CB8AC3E}">
        <p14:creationId xmlns:p14="http://schemas.microsoft.com/office/powerpoint/2010/main" val="1407097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54D85-66D2-B045-8CAE-1E34EBB338D7}"/>
              </a:ext>
            </a:extLst>
          </p:cNvPr>
          <p:cNvSpPr>
            <a:spLocks noGrp="1"/>
          </p:cNvSpPr>
          <p:nvPr>
            <p:ph type="title"/>
          </p:nvPr>
        </p:nvSpPr>
        <p:spPr/>
        <p:txBody>
          <a:bodyPr/>
          <a:lstStyle/>
          <a:p>
            <a:r>
              <a:rPr lang="en-US" dirty="0"/>
              <a:t>Tile Examples</a:t>
            </a:r>
          </a:p>
        </p:txBody>
      </p:sp>
      <p:pic>
        <p:nvPicPr>
          <p:cNvPr id="9" name="Picture 8">
            <a:extLst>
              <a:ext uri="{FF2B5EF4-FFF2-40B4-BE49-F238E27FC236}">
                <a16:creationId xmlns:a16="http://schemas.microsoft.com/office/drawing/2014/main" id="{8279CEE6-DBAF-B54B-BC8E-F4AE909E4D94}"/>
              </a:ext>
            </a:extLst>
          </p:cNvPr>
          <p:cNvPicPr>
            <a:picLocks noChangeAspect="1"/>
          </p:cNvPicPr>
          <p:nvPr/>
        </p:nvPicPr>
        <p:blipFill>
          <a:blip r:embed="rId3"/>
          <a:stretch>
            <a:fillRect/>
          </a:stretch>
        </p:blipFill>
        <p:spPr>
          <a:xfrm>
            <a:off x="5309589" y="5278220"/>
            <a:ext cx="6044211" cy="1158378"/>
          </a:xfrm>
          <a:prstGeom prst="rect">
            <a:avLst/>
          </a:prstGeom>
        </p:spPr>
      </p:pic>
      <p:pic>
        <p:nvPicPr>
          <p:cNvPr id="13" name="Picture 12">
            <a:extLst>
              <a:ext uri="{FF2B5EF4-FFF2-40B4-BE49-F238E27FC236}">
                <a16:creationId xmlns:a16="http://schemas.microsoft.com/office/drawing/2014/main" id="{52293038-54B5-8B4B-AD3E-5CF3B8584B7D}"/>
              </a:ext>
            </a:extLst>
          </p:cNvPr>
          <p:cNvPicPr>
            <a:picLocks noChangeAspect="1"/>
          </p:cNvPicPr>
          <p:nvPr/>
        </p:nvPicPr>
        <p:blipFill>
          <a:blip r:embed="rId4"/>
          <a:stretch>
            <a:fillRect/>
          </a:stretch>
        </p:blipFill>
        <p:spPr>
          <a:xfrm>
            <a:off x="6534296" y="4389751"/>
            <a:ext cx="2855051" cy="783147"/>
          </a:xfrm>
          <a:prstGeom prst="rect">
            <a:avLst/>
          </a:prstGeom>
        </p:spPr>
      </p:pic>
      <p:pic>
        <p:nvPicPr>
          <p:cNvPr id="19" name="Picture 18">
            <a:extLst>
              <a:ext uri="{FF2B5EF4-FFF2-40B4-BE49-F238E27FC236}">
                <a16:creationId xmlns:a16="http://schemas.microsoft.com/office/drawing/2014/main" id="{B3A6F334-B40C-0244-97AD-94E38A827DC0}"/>
              </a:ext>
            </a:extLst>
          </p:cNvPr>
          <p:cNvPicPr>
            <a:picLocks noChangeAspect="1"/>
          </p:cNvPicPr>
          <p:nvPr/>
        </p:nvPicPr>
        <p:blipFill>
          <a:blip r:embed="rId5"/>
          <a:stretch>
            <a:fillRect/>
          </a:stretch>
        </p:blipFill>
        <p:spPr>
          <a:xfrm>
            <a:off x="530298" y="4019391"/>
            <a:ext cx="5311702" cy="1731615"/>
          </a:xfrm>
          <a:prstGeom prst="rect">
            <a:avLst/>
          </a:prstGeom>
        </p:spPr>
      </p:pic>
      <p:pic>
        <p:nvPicPr>
          <p:cNvPr id="23" name="Picture 22">
            <a:extLst>
              <a:ext uri="{FF2B5EF4-FFF2-40B4-BE49-F238E27FC236}">
                <a16:creationId xmlns:a16="http://schemas.microsoft.com/office/drawing/2014/main" id="{18C734CF-28E9-6546-AEE1-82CC642F64E7}"/>
              </a:ext>
            </a:extLst>
          </p:cNvPr>
          <p:cNvPicPr>
            <a:picLocks noChangeAspect="1"/>
          </p:cNvPicPr>
          <p:nvPr/>
        </p:nvPicPr>
        <p:blipFill>
          <a:blip r:embed="rId6"/>
          <a:stretch>
            <a:fillRect/>
          </a:stretch>
        </p:blipFill>
        <p:spPr>
          <a:xfrm>
            <a:off x="644598" y="2543645"/>
            <a:ext cx="6350000" cy="1155700"/>
          </a:xfrm>
          <a:prstGeom prst="rect">
            <a:avLst/>
          </a:prstGeom>
        </p:spPr>
      </p:pic>
      <p:pic>
        <p:nvPicPr>
          <p:cNvPr id="5" name="Picture 4">
            <a:extLst>
              <a:ext uri="{FF2B5EF4-FFF2-40B4-BE49-F238E27FC236}">
                <a16:creationId xmlns:a16="http://schemas.microsoft.com/office/drawing/2014/main" id="{9D81CC2C-5016-2A4F-AFF7-907BCDFE812B}"/>
              </a:ext>
            </a:extLst>
          </p:cNvPr>
          <p:cNvPicPr>
            <a:picLocks noChangeAspect="1"/>
          </p:cNvPicPr>
          <p:nvPr/>
        </p:nvPicPr>
        <p:blipFill>
          <a:blip r:embed="rId7"/>
          <a:stretch>
            <a:fillRect/>
          </a:stretch>
        </p:blipFill>
        <p:spPr>
          <a:xfrm>
            <a:off x="838200" y="1742033"/>
            <a:ext cx="10085779" cy="481567"/>
          </a:xfrm>
          <a:prstGeom prst="rect">
            <a:avLst/>
          </a:prstGeom>
        </p:spPr>
      </p:pic>
      <p:pic>
        <p:nvPicPr>
          <p:cNvPr id="11" name="Picture 10">
            <a:extLst>
              <a:ext uri="{FF2B5EF4-FFF2-40B4-BE49-F238E27FC236}">
                <a16:creationId xmlns:a16="http://schemas.microsoft.com/office/drawing/2014/main" id="{1D4112A9-44F1-314B-B63A-C79F21CFA5BC}"/>
              </a:ext>
            </a:extLst>
          </p:cNvPr>
          <p:cNvPicPr>
            <a:picLocks noChangeAspect="1"/>
          </p:cNvPicPr>
          <p:nvPr/>
        </p:nvPicPr>
        <p:blipFill>
          <a:blip r:embed="rId8"/>
          <a:stretch>
            <a:fillRect/>
          </a:stretch>
        </p:blipFill>
        <p:spPr>
          <a:xfrm>
            <a:off x="7592487" y="2445812"/>
            <a:ext cx="3238500" cy="1781175"/>
          </a:xfrm>
          <a:prstGeom prst="rect">
            <a:avLst/>
          </a:prstGeom>
        </p:spPr>
      </p:pic>
    </p:spTree>
    <p:extLst>
      <p:ext uri="{BB962C8B-B14F-4D97-AF65-F5344CB8AC3E}">
        <p14:creationId xmlns:p14="http://schemas.microsoft.com/office/powerpoint/2010/main" val="3775067355"/>
      </p:ext>
    </p:extLst>
  </p:cSld>
  <p:clrMapOvr>
    <a:masterClrMapping/>
  </p:clrMapOvr>
</p:sld>
</file>

<file path=ppt/theme/theme1.xml><?xml version="1.0" encoding="utf-8"?>
<a:theme xmlns:a="http://schemas.openxmlformats.org/drawingml/2006/main" name="Title">
  <a:themeElements>
    <a:clrScheme name="Evolve Palette">
      <a:dk1>
        <a:srgbClr val="231F20"/>
      </a:dk1>
      <a:lt1>
        <a:srgbClr val="FFFFFF"/>
      </a:lt1>
      <a:dk2>
        <a:srgbClr val="0A534D"/>
      </a:dk2>
      <a:lt2>
        <a:srgbClr val="FFF7ED"/>
      </a:lt2>
      <a:accent1>
        <a:srgbClr val="13A699"/>
      </a:accent1>
      <a:accent2>
        <a:srgbClr val="AAF0D1"/>
      </a:accent2>
      <a:accent3>
        <a:srgbClr val="FFAE00"/>
      </a:accent3>
      <a:accent4>
        <a:srgbClr val="231F20"/>
      </a:accent4>
      <a:accent5>
        <a:srgbClr val="0A534D"/>
      </a:accent5>
      <a:accent6>
        <a:srgbClr val="FFFFFF"/>
      </a:accent6>
      <a:hlink>
        <a:srgbClr val="13A699"/>
      </a:hlink>
      <a:folHlink>
        <a:srgbClr val="13A69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C972EC78-1EF1-764D-8460-0F0B4192F743}" vid="{D502E05D-7D6E-9246-A55E-92E6557A1003}"/>
    </a:ext>
  </a:extLst>
</a:theme>
</file>

<file path=ppt/theme/theme2.xml><?xml version="1.0" encoding="utf-8"?>
<a:theme xmlns:a="http://schemas.openxmlformats.org/drawingml/2006/main" name="Light Content">
  <a:themeElements>
    <a:clrScheme name="Evolve Palette">
      <a:dk1>
        <a:srgbClr val="231F20"/>
      </a:dk1>
      <a:lt1>
        <a:srgbClr val="FFFFFF"/>
      </a:lt1>
      <a:dk2>
        <a:srgbClr val="0A534D"/>
      </a:dk2>
      <a:lt2>
        <a:srgbClr val="FFF7ED"/>
      </a:lt2>
      <a:accent1>
        <a:srgbClr val="13A699"/>
      </a:accent1>
      <a:accent2>
        <a:srgbClr val="AAF0D1"/>
      </a:accent2>
      <a:accent3>
        <a:srgbClr val="FFAE00"/>
      </a:accent3>
      <a:accent4>
        <a:srgbClr val="231F20"/>
      </a:accent4>
      <a:accent5>
        <a:srgbClr val="0A534D"/>
      </a:accent5>
      <a:accent6>
        <a:srgbClr val="FFFFFF"/>
      </a:accent6>
      <a:hlink>
        <a:srgbClr val="13A699"/>
      </a:hlink>
      <a:folHlink>
        <a:srgbClr val="13A69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C972EC78-1EF1-764D-8460-0F0B4192F743}" vid="{DA2C259A-CF8E-B841-9A54-F22381E46C66}"/>
    </a:ext>
  </a:extLst>
</a:theme>
</file>

<file path=ppt/theme/theme3.xml><?xml version="1.0" encoding="utf-8"?>
<a:theme xmlns:a="http://schemas.openxmlformats.org/drawingml/2006/main" name="Dark Content">
  <a:themeElements>
    <a:clrScheme name="Evolve Palette">
      <a:dk1>
        <a:srgbClr val="231F20"/>
      </a:dk1>
      <a:lt1>
        <a:srgbClr val="FFFFFF"/>
      </a:lt1>
      <a:dk2>
        <a:srgbClr val="0A534D"/>
      </a:dk2>
      <a:lt2>
        <a:srgbClr val="FFF7ED"/>
      </a:lt2>
      <a:accent1>
        <a:srgbClr val="13A699"/>
      </a:accent1>
      <a:accent2>
        <a:srgbClr val="AAF0D1"/>
      </a:accent2>
      <a:accent3>
        <a:srgbClr val="FFAE00"/>
      </a:accent3>
      <a:accent4>
        <a:srgbClr val="231F20"/>
      </a:accent4>
      <a:accent5>
        <a:srgbClr val="0A534D"/>
      </a:accent5>
      <a:accent6>
        <a:srgbClr val="FFFFFF"/>
      </a:accent6>
      <a:hlink>
        <a:srgbClr val="13A699"/>
      </a:hlink>
      <a:folHlink>
        <a:srgbClr val="13A69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C972EC78-1EF1-764D-8460-0F0B4192F743}" vid="{F4E39A9B-8502-A040-8FEA-BF1B32F44201}"/>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C972EC78-1EF1-764D-8460-0F0B4192F743}" vid="{D67A8588-D716-134D-A06D-B85C9881AAA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F67DB11261214B87142A3E5CC70040" ma:contentTypeVersion="12" ma:contentTypeDescription="Create a new document." ma:contentTypeScope="" ma:versionID="445986f4216d5e7c8ae640f64c7d907a">
  <xsd:schema xmlns:xsd="http://www.w3.org/2001/XMLSchema" xmlns:xs="http://www.w3.org/2001/XMLSchema" xmlns:p="http://schemas.microsoft.com/office/2006/metadata/properties" xmlns:ns2="0b44f51a-50c5-4624-9f4d-30c6c8990289" xmlns:ns3="65f671dc-2b45-400a-bd25-acc977f6311b" targetNamespace="http://schemas.microsoft.com/office/2006/metadata/properties" ma:root="true" ma:fieldsID="1c260c2063b0929f99263b8ac089fb2e" ns2:_="" ns3:_="">
    <xsd:import namespace="0b44f51a-50c5-4624-9f4d-30c6c8990289"/>
    <xsd:import namespace="65f671dc-2b45-400a-bd25-acc977f6311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4f51a-50c5-4624-9f4d-30c6c89902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5f671dc-2b45-400a-bd25-acc977f6311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B7A535-0BDC-4F1A-BF4C-24B91D653146}"/>
</file>

<file path=customXml/itemProps2.xml><?xml version="1.0" encoding="utf-8"?>
<ds:datastoreItem xmlns:ds="http://schemas.openxmlformats.org/officeDocument/2006/customXml" ds:itemID="{593CC963-0BEF-4A57-8E97-67B98C34C139}"/>
</file>

<file path=customXml/itemProps3.xml><?xml version="1.0" encoding="utf-8"?>
<ds:datastoreItem xmlns:ds="http://schemas.openxmlformats.org/officeDocument/2006/customXml" ds:itemID="{7D7139AD-8469-446D-85CF-2D7D5DCAD593}"/>
</file>

<file path=docProps/app.xml><?xml version="1.0" encoding="utf-8"?>
<Properties xmlns="http://schemas.openxmlformats.org/officeDocument/2006/extended-properties" xmlns:vt="http://schemas.openxmlformats.org/officeDocument/2006/docPropsVTypes">
  <Template>Title</Template>
  <TotalTime>1915</TotalTime>
  <Words>809</Words>
  <Application>Microsoft Macintosh PowerPoint</Application>
  <PresentationFormat>Widescreen</PresentationFormat>
  <Paragraphs>85</Paragraphs>
  <Slides>11</Slides>
  <Notes>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11</vt:i4>
      </vt:variant>
    </vt:vector>
  </HeadingPairs>
  <TitlesOfParts>
    <vt:vector size="20" baseType="lpstr">
      <vt:lpstr>Arial</vt:lpstr>
      <vt:lpstr>Calibri</vt:lpstr>
      <vt:lpstr>Calibri Light</vt:lpstr>
      <vt:lpstr>Franklin Gothic Book</vt:lpstr>
      <vt:lpstr>Franklin Gothic Medium</vt:lpstr>
      <vt:lpstr>Title</vt:lpstr>
      <vt:lpstr>Light Content</vt:lpstr>
      <vt:lpstr>Dark Content</vt:lpstr>
      <vt:lpstr>Custom Design</vt:lpstr>
      <vt:lpstr>PowerPoint Presentation</vt:lpstr>
      <vt:lpstr>Creating Reusable Sections in Melody</vt:lpstr>
      <vt:lpstr>The Goal of a CMS</vt:lpstr>
      <vt:lpstr>What is Melody?</vt:lpstr>
      <vt:lpstr>HTML</vt:lpstr>
      <vt:lpstr>CSS: Tailwind</vt:lpstr>
      <vt:lpstr>JavaScript</vt:lpstr>
      <vt:lpstr>Terminology</vt:lpstr>
      <vt:lpstr>Tile Examples</vt:lpstr>
      <vt:lpstr>Additional Resources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Alok Somani</dc:creator>
  <cp:lastModifiedBy>Alok Somani</cp:lastModifiedBy>
  <cp:revision>30</cp:revision>
  <dcterms:created xsi:type="dcterms:W3CDTF">2022-02-28T20:55:07Z</dcterms:created>
  <dcterms:modified xsi:type="dcterms:W3CDTF">2022-03-03T07:13:07Z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0x010100E2F67DB11261214B87142A3E5CC70040</vt:lpwstr>
  </property>
</Properties>
</file>